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152FF2C8-131E-4A07-9290-80736DCFB656}">
          <p14:sldIdLst>
            <p14:sldId id="256"/>
          </p14:sldIdLst>
        </p14:section>
        <p14:section name="DEV" id="{D982249D-A9BB-4BE2-AE25-56E94ABAF0DE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00B050"/>
    <a:srgbClr val="0211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DFDAE-A3DC-4DF0-9C1A-EB44530A7E55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E2235-CAD1-4861-8C85-361BEC98B7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0656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A17F46-F23D-1749-144D-0A4E5D0CAF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DB7FBC-BCCA-68E1-CEFC-1DD1CE345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0499EA-809B-88D7-E74C-35FB68213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887FD6-0CAD-AB0B-2825-CE483C4B1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514942-0D7A-C902-0D4E-7EB37851D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1123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77102D-536B-D5EA-8A52-1BC31D554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ABE288-0338-F9E1-D179-DFE662081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3D5848-33DB-7CCE-FB64-AB30882AC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7B59A8-FEFD-BC5B-1C93-34BBC6FAE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DB0CDE-708A-8C5D-2607-6DE18EE95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3922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81D71-C8BF-0412-618D-914DB8141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3262AA-7C7D-84D9-9208-5E10ACC63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0CC894-0F11-87D6-56E3-03A4792FB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B8425F-AB6D-A579-6BD4-6188BE51D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A22F46-0D68-1BC6-9BF8-1C702847E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7885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B54410-EF35-0941-4669-833BC2487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49F53B-5803-26E0-21A8-D88B6024B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787A176-C95A-9002-4851-190BA5B25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9C1231-C233-9ECF-A678-3BC0471E9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0D5A20-F061-9290-CB0D-62F7EACB9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E744706-AD19-B4D8-8619-FB31AA106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547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E9A27E-B6C8-CC46-A6F3-1040F112A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7C5E7F0-C7AF-C748-B787-0DE3C143C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C5768AA-CE29-FB93-9DED-C8049F14E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391EDBA-AF29-2AD8-D9C9-5080729FC8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F210E8A-A82C-E476-DF10-6E2882F3FD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0B8CD7E-CAA1-7AB7-E6E4-07A9B97BD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E2FEAB6-E55B-B465-8175-0A0C51C43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9E7239C-3BCC-E253-A677-85E9FFF3D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3465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4612D9-1016-0087-B8D8-D9E0CA4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CA854B2-10A1-596C-F462-97DB1E00A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C7D6191-11BD-16BE-2020-43BC4604B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2E74834-05E6-3C9C-6374-36013DA87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9371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C18CA53-EB63-C313-7CAD-85DC1440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7B92248-939B-6719-FA0A-B09532F8D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068C4F1-D677-8050-32D8-A114E2466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047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4C0C72-F5AB-E009-D23B-4A57F1014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0440D5-C134-D4A6-DCD3-47D1A6ED5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2892AE3-8B58-AE80-7AD9-BB0E9424A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B0282F-EA2E-8885-2022-3327E6FE8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28A49A0-5D35-946C-E601-4A607050E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8A315F-B591-13BA-7692-10786A51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1048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1668DB-E287-5673-3EAA-BDF206D4E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A08AEEF-B902-2111-5DCC-DEE18F54B7C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651CF76-2650-FC1C-50F3-66006EB01B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6F5E4F-0C7E-2730-F1F7-0CD55D130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96FD5A4-EE33-80B3-3565-5649BDA46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9FC294-2296-29A0-3AA2-AE42C519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810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9F2266-1CDB-1940-657A-F1B7CB57A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6E63C22-91DA-1185-FB9B-244C29CE31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931E1E-70CB-6F95-F6AE-04B95A354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C98D31-4B77-1029-9B8B-2AF1117D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2D95A1-C223-A480-30A4-0E1C1D004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5464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B3285B9-0726-1FFE-68B9-B1C3B4D169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FB0BF5A-545B-E2F2-F8CD-BD417BE8C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2314D5-FA87-D873-D915-A295FADA2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43F091-007F-1EE9-6C8B-37F7FF153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9918A4-0500-C0BF-8067-3922799F1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920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E9AE706-3D48-9739-7EFA-4C349C94C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F47DA4-793E-7C62-A0D6-D738ABB61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826C504-47BD-CCFE-A412-169900E07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68E232-EB8A-4458-B4A9-CB61084891EC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8506A3-6DDB-78E2-737C-F474D535B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E578E8-E802-5EE1-3F6A-F9BEFCB706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86BCFE-1E48-4C95-9968-34F54A2620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19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C4CD41D-C237-2B3A-7D93-12F5B0E3065F}"/>
              </a:ext>
            </a:extLst>
          </p:cNvPr>
          <p:cNvSpPr/>
          <p:nvPr/>
        </p:nvSpPr>
        <p:spPr>
          <a:xfrm>
            <a:off x="405091" y="1418602"/>
            <a:ext cx="3290131" cy="5165078"/>
          </a:xfrm>
          <a:prstGeom prst="roundRect">
            <a:avLst>
              <a:gd name="adj" fmla="val 549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3B66D2-B54E-E7BC-66CE-D0B07E876668}"/>
              </a:ext>
            </a:extLst>
          </p:cNvPr>
          <p:cNvSpPr txBox="1"/>
          <p:nvPr/>
        </p:nvSpPr>
        <p:spPr>
          <a:xfrm>
            <a:off x="249382" y="274320"/>
            <a:ext cx="2277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aseline="-12000" dirty="0">
                <a:latin typeface="Arial Black" panose="020B0A04020102020204" pitchFamily="34" charset="0"/>
              </a:rPr>
              <a:t>ASSETS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elo 3D 4">
                <a:extLst>
                  <a:ext uri="{FF2B5EF4-FFF2-40B4-BE49-F238E27FC236}">
                    <a16:creationId xmlns:a16="http://schemas.microsoft.com/office/drawing/2014/main" id="{5F78AA73-49D1-7BA0-4D2D-20947C3147B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62144258"/>
                  </p:ext>
                </p:extLst>
              </p:nvPr>
            </p:nvGraphicFramePr>
            <p:xfrm>
              <a:off x="699062" y="1907391"/>
              <a:ext cx="2759336" cy="4548146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759336" cy="4548146"/>
                    </a:xfrm>
                    <a:prstGeom prst="rect">
                      <a:avLst/>
                    </a:prstGeom>
                  </am3d:spPr>
                  <am3d:camera>
                    <am3d:pos x="0" y="0" z="6833551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0002" d="1000000"/>
                    <am3d:preTrans dx="-101" dy="482" dz="-280"/>
                    <am3d:scale>
                      <am3d:sx n="1000000" d="1000000"/>
                      <am3d:sy n="1000000" d="1000000"/>
                      <am3d:sz n="1000000" d="1000000"/>
                    </am3d:scale>
                    <am3d:rot ax="9507073" ay="-4375875" az="-9559106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56709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elo 3D 4">
                <a:extLst>
                  <a:ext uri="{FF2B5EF4-FFF2-40B4-BE49-F238E27FC236}">
                    <a16:creationId xmlns:a16="http://schemas.microsoft.com/office/drawing/2014/main" id="{5F78AA73-49D1-7BA0-4D2D-20947C3147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9062" y="1907391"/>
                <a:ext cx="2759336" cy="4548146"/>
              </a:xfrm>
              <a:prstGeom prst="rect">
                <a:avLst/>
              </a:prstGeom>
            </p:spPr>
          </p:pic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FDDD443A-FB31-EABE-E29A-8F9DB3CEA2C3}"/>
              </a:ext>
            </a:extLst>
          </p:cNvPr>
          <p:cNvSpPr txBox="1"/>
          <p:nvPr/>
        </p:nvSpPr>
        <p:spPr>
          <a:xfrm>
            <a:off x="405089" y="1529695"/>
            <a:ext cx="329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aseline="-12000" dirty="0">
                <a:latin typeface="Arial Black" panose="020B0A04020102020204" pitchFamily="34" charset="0"/>
              </a:rPr>
              <a:t>OBJETO 3D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8707F71-9E7A-3274-04D6-1F230F9190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18" b="21818"/>
          <a:stretch/>
        </p:blipFill>
        <p:spPr>
          <a:xfrm>
            <a:off x="4031140" y="2176026"/>
            <a:ext cx="4689078" cy="2637606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229D8E66-AD6B-B21F-3A39-EFB90181B966}"/>
              </a:ext>
            </a:extLst>
          </p:cNvPr>
          <p:cNvSpPr/>
          <p:nvPr/>
        </p:nvSpPr>
        <p:spPr>
          <a:xfrm>
            <a:off x="3800472" y="1418602"/>
            <a:ext cx="5150414" cy="3580688"/>
          </a:xfrm>
          <a:prstGeom prst="roundRect">
            <a:avLst>
              <a:gd name="adj" fmla="val 549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7D44055-078C-939E-DB7E-E87CBE93D505}"/>
              </a:ext>
            </a:extLst>
          </p:cNvPr>
          <p:cNvSpPr txBox="1"/>
          <p:nvPr/>
        </p:nvSpPr>
        <p:spPr>
          <a:xfrm>
            <a:off x="3800472" y="1529695"/>
            <a:ext cx="5150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aseline="-12000" dirty="0">
                <a:latin typeface="Arial Black" panose="020B0A04020102020204" pitchFamily="34" charset="0"/>
              </a:rPr>
              <a:t>BACKGROUND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99A1C4FA-4CBC-2918-90D0-9651E271267E}"/>
              </a:ext>
            </a:extLst>
          </p:cNvPr>
          <p:cNvSpPr/>
          <p:nvPr/>
        </p:nvSpPr>
        <p:spPr>
          <a:xfrm>
            <a:off x="3800471" y="5110382"/>
            <a:ext cx="2482745" cy="1473298"/>
          </a:xfrm>
          <a:prstGeom prst="roundRect">
            <a:avLst>
              <a:gd name="adj" fmla="val 549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C79B3A4C-076C-0F3B-0A00-351ABC93F102}"/>
              </a:ext>
            </a:extLst>
          </p:cNvPr>
          <p:cNvSpPr/>
          <p:nvPr/>
        </p:nvSpPr>
        <p:spPr>
          <a:xfrm>
            <a:off x="9323026" y="1994513"/>
            <a:ext cx="2868974" cy="2868974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2110C"/>
              </a:gs>
            </a:gsLst>
            <a:lin ang="5400000" scaled="1"/>
          </a:gradFill>
          <a:ln>
            <a:noFill/>
          </a:ln>
          <a:effectLst>
            <a:softEdge rad="596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7F993A0D-AD5A-4C68-0A50-CC03785E674B}"/>
              </a:ext>
            </a:extLst>
          </p:cNvPr>
          <p:cNvSpPr/>
          <p:nvPr/>
        </p:nvSpPr>
        <p:spPr>
          <a:xfrm>
            <a:off x="8651045" y="3775017"/>
            <a:ext cx="3135864" cy="3082983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rgbClr val="00B050"/>
              </a:gs>
            </a:gsLst>
            <a:lin ang="5400000" scaled="1"/>
          </a:gradFill>
          <a:ln>
            <a:noFill/>
          </a:ln>
          <a:effectLst>
            <a:softEdge rad="596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511F510D-3EB3-B899-2B59-EAA9242D94A4}"/>
              </a:ext>
            </a:extLst>
          </p:cNvPr>
          <p:cNvSpPr/>
          <p:nvPr/>
        </p:nvSpPr>
        <p:spPr>
          <a:xfrm>
            <a:off x="9056137" y="1418602"/>
            <a:ext cx="2868974" cy="5165078"/>
          </a:xfrm>
          <a:prstGeom prst="roundRect">
            <a:avLst>
              <a:gd name="adj" fmla="val 549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096AE1F-1FB3-279B-C9D5-DC93F52774B4}"/>
              </a:ext>
            </a:extLst>
          </p:cNvPr>
          <p:cNvSpPr txBox="1"/>
          <p:nvPr/>
        </p:nvSpPr>
        <p:spPr>
          <a:xfrm>
            <a:off x="9056136" y="1529695"/>
            <a:ext cx="2868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aseline="-12000" dirty="0">
                <a:latin typeface="Arial Black" panose="020B0A04020102020204" pitchFamily="34" charset="0"/>
              </a:rPr>
              <a:t>FORMAS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028A065-6F11-1F3F-C675-00012775A24C}"/>
              </a:ext>
            </a:extLst>
          </p:cNvPr>
          <p:cNvSpPr txBox="1"/>
          <p:nvPr/>
        </p:nvSpPr>
        <p:spPr>
          <a:xfrm>
            <a:off x="3695220" y="5152454"/>
            <a:ext cx="1330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aseline="-12000" dirty="0">
                <a:latin typeface="Arial Black" panose="020B0A04020102020204" pitchFamily="34" charset="0"/>
              </a:rPr>
              <a:t>COR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C1D79695-6897-1082-D269-52BFB91351B1}"/>
              </a:ext>
            </a:extLst>
          </p:cNvPr>
          <p:cNvSpPr/>
          <p:nvPr/>
        </p:nvSpPr>
        <p:spPr>
          <a:xfrm>
            <a:off x="3944653" y="5840857"/>
            <a:ext cx="617060" cy="614680"/>
          </a:xfrm>
          <a:prstGeom prst="roundRect">
            <a:avLst/>
          </a:prstGeom>
          <a:solidFill>
            <a:srgbClr val="0211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>
                <a:latin typeface="Anton" pitchFamily="2" charset="0"/>
              </a:rPr>
              <a:t>#02110C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A792CEAD-4BBC-F9A5-9FE7-C53E07D68549}"/>
              </a:ext>
            </a:extLst>
          </p:cNvPr>
          <p:cNvSpPr/>
          <p:nvPr/>
        </p:nvSpPr>
        <p:spPr>
          <a:xfrm>
            <a:off x="4666963" y="5840857"/>
            <a:ext cx="617060" cy="61468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>
                <a:latin typeface="Anton" pitchFamily="2" charset="0"/>
              </a:rPr>
              <a:t>#00B050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95EDA9F2-4B22-8296-4E06-56CCC35ED347}"/>
              </a:ext>
            </a:extLst>
          </p:cNvPr>
          <p:cNvSpPr/>
          <p:nvPr/>
        </p:nvSpPr>
        <p:spPr>
          <a:xfrm>
            <a:off x="5380585" y="5840857"/>
            <a:ext cx="617060" cy="614680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">
                <a:latin typeface="Anton" pitchFamily="2" charset="0"/>
              </a:rPr>
              <a:t>#D9D9D9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A98BC994-CDB0-5641-ECA6-A9631C4DDB54}"/>
              </a:ext>
            </a:extLst>
          </p:cNvPr>
          <p:cNvSpPr/>
          <p:nvPr/>
        </p:nvSpPr>
        <p:spPr>
          <a:xfrm>
            <a:off x="6468141" y="5110382"/>
            <a:ext cx="2482745" cy="1473298"/>
          </a:xfrm>
          <a:prstGeom prst="roundRect">
            <a:avLst>
              <a:gd name="adj" fmla="val 549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CFBA97DB-5B52-EBC6-D158-0F40EB1B192C}"/>
              </a:ext>
            </a:extLst>
          </p:cNvPr>
          <p:cNvSpPr txBox="1"/>
          <p:nvPr/>
        </p:nvSpPr>
        <p:spPr>
          <a:xfrm>
            <a:off x="6388465" y="5152454"/>
            <a:ext cx="171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aseline="-12000" dirty="0">
                <a:latin typeface="Arial Black" panose="020B0A04020102020204" pitchFamily="34" charset="0"/>
              </a:rPr>
              <a:t>FONTE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B62B2B2-A8A9-409B-BC09-E268A7A750D3}"/>
              </a:ext>
            </a:extLst>
          </p:cNvPr>
          <p:cNvSpPr txBox="1"/>
          <p:nvPr/>
        </p:nvSpPr>
        <p:spPr>
          <a:xfrm>
            <a:off x="6357854" y="5801743"/>
            <a:ext cx="2587995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aseline="-12000" dirty="0">
                <a:latin typeface="Arial Black" panose="020B0A04020102020204" pitchFamily="34" charset="0"/>
              </a:rPr>
              <a:t>ARIAL BLACK</a:t>
            </a:r>
          </a:p>
        </p:txBody>
      </p:sp>
    </p:spTree>
    <p:extLst>
      <p:ext uri="{BB962C8B-B14F-4D97-AF65-F5344CB8AC3E}">
        <p14:creationId xmlns:p14="http://schemas.microsoft.com/office/powerpoint/2010/main" val="23825797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15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Anton</vt:lpstr>
      <vt:lpstr>Aptos</vt:lpstr>
      <vt:lpstr>Aptos Display</vt:lpstr>
      <vt:lpstr>Arial</vt:lpstr>
      <vt:lpstr>Arial Black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Marcelo Setubal</dc:creator>
  <cp:lastModifiedBy>Marcelo Setubal</cp:lastModifiedBy>
  <cp:revision>5</cp:revision>
  <dcterms:created xsi:type="dcterms:W3CDTF">2026-10-17T00:25:33Z</dcterms:created>
  <dcterms:modified xsi:type="dcterms:W3CDTF">2026-10-17T05:37:22Z</dcterms:modified>
</cp:coreProperties>
</file>