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59" r:id="rId5"/>
    <p:sldId id="260" r:id="rId6"/>
    <p:sldId id="261" r:id="rId7"/>
    <p:sldId id="262" r:id="rId8"/>
    <p:sldId id="264" r:id="rId9"/>
    <p:sldId id="265" r:id="rId10"/>
    <p:sldId id="266" r:id="rId11"/>
    <p:sldId id="268" r:id="rId12"/>
    <p:sldId id="269" r:id="rId13"/>
  </p:sldIdLst>
  <p:sldSz cx="12192000" cy="6858000"/>
  <p:notesSz cx="6858000" cy="9144000"/>
  <p:embeddedFontLst>
    <p:embeddedFont>
      <p:font typeface="Calibri" panose="020F0502020204030204" pitchFamily="34" charset="0"/>
      <p:regular r:id="rId14"/>
      <p:bold r:id="rId15"/>
      <p:italic r:id="rId16"/>
      <p:boldItalic r:id="rId17"/>
    </p:embeddedFont>
    <p:embeddedFont>
      <p:font typeface="Calibri Light" panose="020F0302020204030204" pitchFamily="34" charset="0"/>
      <p:regular r:id="rId18"/>
      <p:italic r:id="rId19"/>
    </p:embeddedFont>
    <p:embeddedFont>
      <p:font typeface="Poppins" panose="00000500000000000000" pitchFamily="2" charset="0"/>
      <p:regular r:id="rId20"/>
      <p:bold r:id="rId21"/>
      <p:italic r:id="rId22"/>
      <p:boldItalic r:id="rId23"/>
    </p:embeddedFont>
    <p:embeddedFont>
      <p:font typeface="Snatched Display" pitchFamily="2" charset="0"/>
      <p:regular r:id="rId24"/>
      <p:italic r:id="rId25"/>
    </p:embeddedFont>
  </p:embeddedFontLst>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7401" userDrawn="1">
          <p15:clr>
            <a:srgbClr val="F26B43"/>
          </p15:clr>
        </p15:guide>
        <p15:guide id="3" pos="3940" userDrawn="1">
          <p15:clr>
            <a:srgbClr val="A4A3A4"/>
          </p15:clr>
        </p15:guide>
        <p15:guide id="4" pos="279" userDrawn="1">
          <p15:clr>
            <a:srgbClr val="F26B43"/>
          </p15:clr>
        </p15:guide>
        <p15:guide id="5" orient="horz" pos="4110" userDrawn="1">
          <p15:clr>
            <a:srgbClr val="F26B43"/>
          </p15:clr>
        </p15:guide>
        <p15:guide id="6" orient="horz" pos="142" userDrawn="1">
          <p15:clr>
            <a:srgbClr val="F26B43"/>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EDED"/>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109" d="100"/>
          <a:sy n="109" d="100"/>
        </p:scale>
        <p:origin x="666" y="78"/>
      </p:cViewPr>
      <p:guideLst>
        <p:guide orient="horz" pos="2160"/>
        <p:guide pos="7401"/>
        <p:guide pos="3940"/>
        <p:guide pos="279"/>
        <p:guide orient="horz" pos="4110"/>
        <p:guide orient="horz" pos="142"/>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5.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DC8A57-110A-4743-9430-53DEE37F3956}"/>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5D8E85D6-E8A2-4CC1-8521-B5B9E2E04F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3FEFE30C-2A38-40CC-A227-3E7E2D651D33}"/>
              </a:ext>
            </a:extLst>
          </p:cNvPr>
          <p:cNvSpPr>
            <a:spLocks noGrp="1"/>
          </p:cNvSpPr>
          <p:nvPr>
            <p:ph type="dt" sz="half" idx="10"/>
          </p:nvPr>
        </p:nvSpPr>
        <p:spPr/>
        <p:txBody>
          <a:bodyPr/>
          <a:lstStyle/>
          <a:p>
            <a:fld id="{D5EC9456-8AAE-41C7-80FB-245C523E6440}" type="datetimeFigureOut">
              <a:rPr lang="pt-BR" smtClean="0"/>
              <a:t>01/05/2025</a:t>
            </a:fld>
            <a:endParaRPr lang="pt-BR"/>
          </a:p>
        </p:txBody>
      </p:sp>
      <p:sp>
        <p:nvSpPr>
          <p:cNvPr id="5" name="Espaço Reservado para Rodapé 4">
            <a:extLst>
              <a:ext uri="{FF2B5EF4-FFF2-40B4-BE49-F238E27FC236}">
                <a16:creationId xmlns:a16="http://schemas.microsoft.com/office/drawing/2014/main" id="{113D13A2-4F06-4F44-B2BE-B56E18FF378D}"/>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87C9036B-F2CC-471D-9DB6-A911D6A3C7F4}"/>
              </a:ext>
            </a:extLst>
          </p:cNvPr>
          <p:cNvSpPr>
            <a:spLocks noGrp="1"/>
          </p:cNvSpPr>
          <p:nvPr>
            <p:ph type="sldNum" sz="quarter" idx="12"/>
          </p:nvPr>
        </p:nvSpPr>
        <p:spPr/>
        <p:txBody>
          <a:bodyPr/>
          <a:lstStyle/>
          <a:p>
            <a:fld id="{2046902A-EA09-4526-B590-E4BE3291B81C}" type="slidenum">
              <a:rPr lang="pt-BR" smtClean="0"/>
              <a:t>‹nº›</a:t>
            </a:fld>
            <a:endParaRPr lang="pt-BR"/>
          </a:p>
        </p:txBody>
      </p:sp>
    </p:spTree>
    <p:extLst>
      <p:ext uri="{BB962C8B-B14F-4D97-AF65-F5344CB8AC3E}">
        <p14:creationId xmlns:p14="http://schemas.microsoft.com/office/powerpoint/2010/main" val="34119868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79CBD35-D8BD-4C1B-8616-AE7E90CFE1B4}"/>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CDEF8BC7-740B-4F64-9D38-32D554F3B880}"/>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8F0E3D96-F4AC-42E1-BBE8-FFBCDF97677C}"/>
              </a:ext>
            </a:extLst>
          </p:cNvPr>
          <p:cNvSpPr>
            <a:spLocks noGrp="1"/>
          </p:cNvSpPr>
          <p:nvPr>
            <p:ph type="dt" sz="half" idx="10"/>
          </p:nvPr>
        </p:nvSpPr>
        <p:spPr/>
        <p:txBody>
          <a:bodyPr/>
          <a:lstStyle/>
          <a:p>
            <a:fld id="{D5EC9456-8AAE-41C7-80FB-245C523E6440}" type="datetimeFigureOut">
              <a:rPr lang="pt-BR" smtClean="0"/>
              <a:t>01/05/2025</a:t>
            </a:fld>
            <a:endParaRPr lang="pt-BR"/>
          </a:p>
        </p:txBody>
      </p:sp>
      <p:sp>
        <p:nvSpPr>
          <p:cNvPr id="5" name="Espaço Reservado para Rodapé 4">
            <a:extLst>
              <a:ext uri="{FF2B5EF4-FFF2-40B4-BE49-F238E27FC236}">
                <a16:creationId xmlns:a16="http://schemas.microsoft.com/office/drawing/2014/main" id="{FD63693E-4000-4FAA-A44D-DA97D97ECEA7}"/>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7001FF4D-AD16-4873-8566-59F2C516A60B}"/>
              </a:ext>
            </a:extLst>
          </p:cNvPr>
          <p:cNvSpPr>
            <a:spLocks noGrp="1"/>
          </p:cNvSpPr>
          <p:nvPr>
            <p:ph type="sldNum" sz="quarter" idx="12"/>
          </p:nvPr>
        </p:nvSpPr>
        <p:spPr/>
        <p:txBody>
          <a:bodyPr/>
          <a:lstStyle/>
          <a:p>
            <a:fld id="{2046902A-EA09-4526-B590-E4BE3291B81C}" type="slidenum">
              <a:rPr lang="pt-BR" smtClean="0"/>
              <a:t>‹nº›</a:t>
            </a:fld>
            <a:endParaRPr lang="pt-BR"/>
          </a:p>
        </p:txBody>
      </p:sp>
    </p:spTree>
    <p:extLst>
      <p:ext uri="{BB962C8B-B14F-4D97-AF65-F5344CB8AC3E}">
        <p14:creationId xmlns:p14="http://schemas.microsoft.com/office/powerpoint/2010/main" val="3700304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59E129F-09B1-4814-BB2C-8B9F3961105A}"/>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7095F5BE-09AA-4AA7-A496-D5289CA4514D}"/>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728F34FA-A165-432E-BF52-BB73C55547D2}"/>
              </a:ext>
            </a:extLst>
          </p:cNvPr>
          <p:cNvSpPr>
            <a:spLocks noGrp="1"/>
          </p:cNvSpPr>
          <p:nvPr>
            <p:ph type="dt" sz="half" idx="10"/>
          </p:nvPr>
        </p:nvSpPr>
        <p:spPr/>
        <p:txBody>
          <a:bodyPr/>
          <a:lstStyle/>
          <a:p>
            <a:fld id="{D5EC9456-8AAE-41C7-80FB-245C523E6440}" type="datetimeFigureOut">
              <a:rPr lang="pt-BR" smtClean="0"/>
              <a:t>01/05/2025</a:t>
            </a:fld>
            <a:endParaRPr lang="pt-BR"/>
          </a:p>
        </p:txBody>
      </p:sp>
      <p:sp>
        <p:nvSpPr>
          <p:cNvPr id="5" name="Espaço Reservado para Rodapé 4">
            <a:extLst>
              <a:ext uri="{FF2B5EF4-FFF2-40B4-BE49-F238E27FC236}">
                <a16:creationId xmlns:a16="http://schemas.microsoft.com/office/drawing/2014/main" id="{5146CB33-FEF3-47C3-8A0F-905AFE3FBF45}"/>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9C9BD39A-AF24-4E77-9E18-62338C2BDB05}"/>
              </a:ext>
            </a:extLst>
          </p:cNvPr>
          <p:cNvSpPr>
            <a:spLocks noGrp="1"/>
          </p:cNvSpPr>
          <p:nvPr>
            <p:ph type="sldNum" sz="quarter" idx="12"/>
          </p:nvPr>
        </p:nvSpPr>
        <p:spPr/>
        <p:txBody>
          <a:bodyPr/>
          <a:lstStyle/>
          <a:p>
            <a:fld id="{2046902A-EA09-4526-B590-E4BE3291B81C}" type="slidenum">
              <a:rPr lang="pt-BR" smtClean="0"/>
              <a:t>‹nº›</a:t>
            </a:fld>
            <a:endParaRPr lang="pt-BR"/>
          </a:p>
        </p:txBody>
      </p:sp>
    </p:spTree>
    <p:extLst>
      <p:ext uri="{BB962C8B-B14F-4D97-AF65-F5344CB8AC3E}">
        <p14:creationId xmlns:p14="http://schemas.microsoft.com/office/powerpoint/2010/main" val="2063992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BEB07A-C192-4A7E-8D9E-AFB10A150DBE}"/>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64BA66E2-9D97-441F-902D-3A0856057EAD}"/>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51D3F255-76CF-4848-9047-C8880A446B20}"/>
              </a:ext>
            </a:extLst>
          </p:cNvPr>
          <p:cNvSpPr>
            <a:spLocks noGrp="1"/>
          </p:cNvSpPr>
          <p:nvPr>
            <p:ph type="dt" sz="half" idx="10"/>
          </p:nvPr>
        </p:nvSpPr>
        <p:spPr/>
        <p:txBody>
          <a:bodyPr/>
          <a:lstStyle/>
          <a:p>
            <a:fld id="{D5EC9456-8AAE-41C7-80FB-245C523E6440}" type="datetimeFigureOut">
              <a:rPr lang="pt-BR" smtClean="0"/>
              <a:t>01/05/2025</a:t>
            </a:fld>
            <a:endParaRPr lang="pt-BR"/>
          </a:p>
        </p:txBody>
      </p:sp>
      <p:sp>
        <p:nvSpPr>
          <p:cNvPr id="5" name="Espaço Reservado para Rodapé 4">
            <a:extLst>
              <a:ext uri="{FF2B5EF4-FFF2-40B4-BE49-F238E27FC236}">
                <a16:creationId xmlns:a16="http://schemas.microsoft.com/office/drawing/2014/main" id="{479DD867-8C2D-4BD0-9B4D-057EB138CDA4}"/>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613E15B4-2044-4BF5-AE22-0C968AFE8F97}"/>
              </a:ext>
            </a:extLst>
          </p:cNvPr>
          <p:cNvSpPr>
            <a:spLocks noGrp="1"/>
          </p:cNvSpPr>
          <p:nvPr>
            <p:ph type="sldNum" sz="quarter" idx="12"/>
          </p:nvPr>
        </p:nvSpPr>
        <p:spPr/>
        <p:txBody>
          <a:bodyPr/>
          <a:lstStyle/>
          <a:p>
            <a:fld id="{2046902A-EA09-4526-B590-E4BE3291B81C}" type="slidenum">
              <a:rPr lang="pt-BR" smtClean="0"/>
              <a:t>‹nº›</a:t>
            </a:fld>
            <a:endParaRPr lang="pt-BR"/>
          </a:p>
        </p:txBody>
      </p:sp>
    </p:spTree>
    <p:extLst>
      <p:ext uri="{BB962C8B-B14F-4D97-AF65-F5344CB8AC3E}">
        <p14:creationId xmlns:p14="http://schemas.microsoft.com/office/powerpoint/2010/main" val="1002137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4D1F9-5BD9-42B2-9F0B-91A33869455A}"/>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BE236362-8F17-46F1-9116-3113B0B4F3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A24F0216-B3D7-4FAA-92FB-FE691DC52914}"/>
              </a:ext>
            </a:extLst>
          </p:cNvPr>
          <p:cNvSpPr>
            <a:spLocks noGrp="1"/>
          </p:cNvSpPr>
          <p:nvPr>
            <p:ph type="dt" sz="half" idx="10"/>
          </p:nvPr>
        </p:nvSpPr>
        <p:spPr/>
        <p:txBody>
          <a:bodyPr/>
          <a:lstStyle/>
          <a:p>
            <a:fld id="{D5EC9456-8AAE-41C7-80FB-245C523E6440}" type="datetimeFigureOut">
              <a:rPr lang="pt-BR" smtClean="0"/>
              <a:t>01/05/2025</a:t>
            </a:fld>
            <a:endParaRPr lang="pt-BR"/>
          </a:p>
        </p:txBody>
      </p:sp>
      <p:sp>
        <p:nvSpPr>
          <p:cNvPr id="5" name="Espaço Reservado para Rodapé 4">
            <a:extLst>
              <a:ext uri="{FF2B5EF4-FFF2-40B4-BE49-F238E27FC236}">
                <a16:creationId xmlns:a16="http://schemas.microsoft.com/office/drawing/2014/main" id="{6BE8B37C-1763-4971-BA2B-82CC03C10D8E}"/>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71C8D3FE-AEF5-423F-9583-C66A671CD933}"/>
              </a:ext>
            </a:extLst>
          </p:cNvPr>
          <p:cNvSpPr>
            <a:spLocks noGrp="1"/>
          </p:cNvSpPr>
          <p:nvPr>
            <p:ph type="sldNum" sz="quarter" idx="12"/>
          </p:nvPr>
        </p:nvSpPr>
        <p:spPr/>
        <p:txBody>
          <a:bodyPr/>
          <a:lstStyle/>
          <a:p>
            <a:fld id="{2046902A-EA09-4526-B590-E4BE3291B81C}" type="slidenum">
              <a:rPr lang="pt-BR" smtClean="0"/>
              <a:t>‹nº›</a:t>
            </a:fld>
            <a:endParaRPr lang="pt-BR"/>
          </a:p>
        </p:txBody>
      </p:sp>
    </p:spTree>
    <p:extLst>
      <p:ext uri="{BB962C8B-B14F-4D97-AF65-F5344CB8AC3E}">
        <p14:creationId xmlns:p14="http://schemas.microsoft.com/office/powerpoint/2010/main" val="3377711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2F4CC3-657A-426F-96CA-B744B85E9896}"/>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B19F47DE-A5D8-47F9-93A5-E188666750C5}"/>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3306AFB5-42DA-4161-9DFA-7E783A54E881}"/>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E3E778B9-B8A4-450E-8CEB-7CD62DFA64AF}"/>
              </a:ext>
            </a:extLst>
          </p:cNvPr>
          <p:cNvSpPr>
            <a:spLocks noGrp="1"/>
          </p:cNvSpPr>
          <p:nvPr>
            <p:ph type="dt" sz="half" idx="10"/>
          </p:nvPr>
        </p:nvSpPr>
        <p:spPr/>
        <p:txBody>
          <a:bodyPr/>
          <a:lstStyle/>
          <a:p>
            <a:fld id="{D5EC9456-8AAE-41C7-80FB-245C523E6440}" type="datetimeFigureOut">
              <a:rPr lang="pt-BR" smtClean="0"/>
              <a:t>01/05/2025</a:t>
            </a:fld>
            <a:endParaRPr lang="pt-BR"/>
          </a:p>
        </p:txBody>
      </p:sp>
      <p:sp>
        <p:nvSpPr>
          <p:cNvPr id="6" name="Espaço Reservado para Rodapé 5">
            <a:extLst>
              <a:ext uri="{FF2B5EF4-FFF2-40B4-BE49-F238E27FC236}">
                <a16:creationId xmlns:a16="http://schemas.microsoft.com/office/drawing/2014/main" id="{0FA6E656-939B-4FB7-876D-288113590FCC}"/>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5C8B78A1-B7A6-4AAC-BCBC-7F6CF130ED5B}"/>
              </a:ext>
            </a:extLst>
          </p:cNvPr>
          <p:cNvSpPr>
            <a:spLocks noGrp="1"/>
          </p:cNvSpPr>
          <p:nvPr>
            <p:ph type="sldNum" sz="quarter" idx="12"/>
          </p:nvPr>
        </p:nvSpPr>
        <p:spPr/>
        <p:txBody>
          <a:bodyPr/>
          <a:lstStyle/>
          <a:p>
            <a:fld id="{2046902A-EA09-4526-B590-E4BE3291B81C}" type="slidenum">
              <a:rPr lang="pt-BR" smtClean="0"/>
              <a:t>‹nº›</a:t>
            </a:fld>
            <a:endParaRPr lang="pt-BR"/>
          </a:p>
        </p:txBody>
      </p:sp>
    </p:spTree>
    <p:extLst>
      <p:ext uri="{BB962C8B-B14F-4D97-AF65-F5344CB8AC3E}">
        <p14:creationId xmlns:p14="http://schemas.microsoft.com/office/powerpoint/2010/main" val="3720267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3B585F-FB95-447D-92D4-8014DC788D80}"/>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726693A4-92D0-4887-B459-11411722C7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689CFB33-5F1A-4B25-BE30-9A56847A1FC9}"/>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FF5C078D-07A5-4DDE-B92B-A681146A42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BCE5F580-FC72-4994-BC80-7CC5F7BE351F}"/>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5D13DDD4-31B5-4248-99B7-BA4837B00893}"/>
              </a:ext>
            </a:extLst>
          </p:cNvPr>
          <p:cNvSpPr>
            <a:spLocks noGrp="1"/>
          </p:cNvSpPr>
          <p:nvPr>
            <p:ph type="dt" sz="half" idx="10"/>
          </p:nvPr>
        </p:nvSpPr>
        <p:spPr/>
        <p:txBody>
          <a:bodyPr/>
          <a:lstStyle/>
          <a:p>
            <a:fld id="{D5EC9456-8AAE-41C7-80FB-245C523E6440}" type="datetimeFigureOut">
              <a:rPr lang="pt-BR" smtClean="0"/>
              <a:t>01/05/2025</a:t>
            </a:fld>
            <a:endParaRPr lang="pt-BR"/>
          </a:p>
        </p:txBody>
      </p:sp>
      <p:sp>
        <p:nvSpPr>
          <p:cNvPr id="8" name="Espaço Reservado para Rodapé 7">
            <a:extLst>
              <a:ext uri="{FF2B5EF4-FFF2-40B4-BE49-F238E27FC236}">
                <a16:creationId xmlns:a16="http://schemas.microsoft.com/office/drawing/2014/main" id="{AAF980DF-B3D7-4D27-B1B4-5263598DCFCF}"/>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51F7BF82-5EF2-4CBA-B5DD-6205FAF733A8}"/>
              </a:ext>
            </a:extLst>
          </p:cNvPr>
          <p:cNvSpPr>
            <a:spLocks noGrp="1"/>
          </p:cNvSpPr>
          <p:nvPr>
            <p:ph type="sldNum" sz="quarter" idx="12"/>
          </p:nvPr>
        </p:nvSpPr>
        <p:spPr/>
        <p:txBody>
          <a:bodyPr/>
          <a:lstStyle/>
          <a:p>
            <a:fld id="{2046902A-EA09-4526-B590-E4BE3291B81C}" type="slidenum">
              <a:rPr lang="pt-BR" smtClean="0"/>
              <a:t>‹nº›</a:t>
            </a:fld>
            <a:endParaRPr lang="pt-BR"/>
          </a:p>
        </p:txBody>
      </p:sp>
    </p:spTree>
    <p:extLst>
      <p:ext uri="{BB962C8B-B14F-4D97-AF65-F5344CB8AC3E}">
        <p14:creationId xmlns:p14="http://schemas.microsoft.com/office/powerpoint/2010/main" val="40174751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48C44B-C7C3-47B8-B4D1-2ED359D987C9}"/>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8E1577C9-D40A-4083-B2A6-F29D448438AD}"/>
              </a:ext>
            </a:extLst>
          </p:cNvPr>
          <p:cNvSpPr>
            <a:spLocks noGrp="1"/>
          </p:cNvSpPr>
          <p:nvPr>
            <p:ph type="dt" sz="half" idx="10"/>
          </p:nvPr>
        </p:nvSpPr>
        <p:spPr/>
        <p:txBody>
          <a:bodyPr/>
          <a:lstStyle/>
          <a:p>
            <a:fld id="{D5EC9456-8AAE-41C7-80FB-245C523E6440}" type="datetimeFigureOut">
              <a:rPr lang="pt-BR" smtClean="0"/>
              <a:t>01/05/2025</a:t>
            </a:fld>
            <a:endParaRPr lang="pt-BR"/>
          </a:p>
        </p:txBody>
      </p:sp>
      <p:sp>
        <p:nvSpPr>
          <p:cNvPr id="4" name="Espaço Reservado para Rodapé 3">
            <a:extLst>
              <a:ext uri="{FF2B5EF4-FFF2-40B4-BE49-F238E27FC236}">
                <a16:creationId xmlns:a16="http://schemas.microsoft.com/office/drawing/2014/main" id="{14521D39-EE98-47A1-B260-89A647D380C4}"/>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E808AF68-C2C6-4464-9D90-991486A7CFBB}"/>
              </a:ext>
            </a:extLst>
          </p:cNvPr>
          <p:cNvSpPr>
            <a:spLocks noGrp="1"/>
          </p:cNvSpPr>
          <p:nvPr>
            <p:ph type="sldNum" sz="quarter" idx="12"/>
          </p:nvPr>
        </p:nvSpPr>
        <p:spPr/>
        <p:txBody>
          <a:bodyPr/>
          <a:lstStyle/>
          <a:p>
            <a:fld id="{2046902A-EA09-4526-B590-E4BE3291B81C}" type="slidenum">
              <a:rPr lang="pt-BR" smtClean="0"/>
              <a:t>‹nº›</a:t>
            </a:fld>
            <a:endParaRPr lang="pt-BR"/>
          </a:p>
        </p:txBody>
      </p:sp>
    </p:spTree>
    <p:extLst>
      <p:ext uri="{BB962C8B-B14F-4D97-AF65-F5344CB8AC3E}">
        <p14:creationId xmlns:p14="http://schemas.microsoft.com/office/powerpoint/2010/main" val="32757671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0E75CDAE-DF42-4899-A857-52FC2B32BA6F}"/>
              </a:ext>
            </a:extLst>
          </p:cNvPr>
          <p:cNvSpPr>
            <a:spLocks noGrp="1"/>
          </p:cNvSpPr>
          <p:nvPr>
            <p:ph type="dt" sz="half" idx="10"/>
          </p:nvPr>
        </p:nvSpPr>
        <p:spPr/>
        <p:txBody>
          <a:bodyPr/>
          <a:lstStyle/>
          <a:p>
            <a:fld id="{D5EC9456-8AAE-41C7-80FB-245C523E6440}" type="datetimeFigureOut">
              <a:rPr lang="pt-BR" smtClean="0"/>
              <a:t>01/05/2025</a:t>
            </a:fld>
            <a:endParaRPr lang="pt-BR"/>
          </a:p>
        </p:txBody>
      </p:sp>
      <p:sp>
        <p:nvSpPr>
          <p:cNvPr id="3" name="Espaço Reservado para Rodapé 2">
            <a:extLst>
              <a:ext uri="{FF2B5EF4-FFF2-40B4-BE49-F238E27FC236}">
                <a16:creationId xmlns:a16="http://schemas.microsoft.com/office/drawing/2014/main" id="{0FCFAA6F-7260-477B-84A6-9EB708AD1AA8}"/>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2D7B1362-F693-4F69-BA11-669E9BE6CAD3}"/>
              </a:ext>
            </a:extLst>
          </p:cNvPr>
          <p:cNvSpPr>
            <a:spLocks noGrp="1"/>
          </p:cNvSpPr>
          <p:nvPr>
            <p:ph type="sldNum" sz="quarter" idx="12"/>
          </p:nvPr>
        </p:nvSpPr>
        <p:spPr/>
        <p:txBody>
          <a:bodyPr/>
          <a:lstStyle/>
          <a:p>
            <a:fld id="{2046902A-EA09-4526-B590-E4BE3291B81C}" type="slidenum">
              <a:rPr lang="pt-BR" smtClean="0"/>
              <a:t>‹nº›</a:t>
            </a:fld>
            <a:endParaRPr lang="pt-BR"/>
          </a:p>
        </p:txBody>
      </p:sp>
    </p:spTree>
    <p:extLst>
      <p:ext uri="{BB962C8B-B14F-4D97-AF65-F5344CB8AC3E}">
        <p14:creationId xmlns:p14="http://schemas.microsoft.com/office/powerpoint/2010/main" val="21730095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5EEBE9-1BE1-4BF1-809D-2EF9D4DFC055}"/>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38CF2311-14D1-493F-A74A-14FB5F9469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B3DA203A-8141-45C1-9492-569FC16E07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DC8AA72E-F270-4D4E-8927-723C650218F8}"/>
              </a:ext>
            </a:extLst>
          </p:cNvPr>
          <p:cNvSpPr>
            <a:spLocks noGrp="1"/>
          </p:cNvSpPr>
          <p:nvPr>
            <p:ph type="dt" sz="half" idx="10"/>
          </p:nvPr>
        </p:nvSpPr>
        <p:spPr/>
        <p:txBody>
          <a:bodyPr/>
          <a:lstStyle/>
          <a:p>
            <a:fld id="{D5EC9456-8AAE-41C7-80FB-245C523E6440}" type="datetimeFigureOut">
              <a:rPr lang="pt-BR" smtClean="0"/>
              <a:t>01/05/2025</a:t>
            </a:fld>
            <a:endParaRPr lang="pt-BR"/>
          </a:p>
        </p:txBody>
      </p:sp>
      <p:sp>
        <p:nvSpPr>
          <p:cNvPr id="6" name="Espaço Reservado para Rodapé 5">
            <a:extLst>
              <a:ext uri="{FF2B5EF4-FFF2-40B4-BE49-F238E27FC236}">
                <a16:creationId xmlns:a16="http://schemas.microsoft.com/office/drawing/2014/main" id="{D4DDC4C9-4E56-4859-B7D1-585276D6F18E}"/>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3D67E015-FE0D-4A49-A460-7D654BEEA0AD}"/>
              </a:ext>
            </a:extLst>
          </p:cNvPr>
          <p:cNvSpPr>
            <a:spLocks noGrp="1"/>
          </p:cNvSpPr>
          <p:nvPr>
            <p:ph type="sldNum" sz="quarter" idx="12"/>
          </p:nvPr>
        </p:nvSpPr>
        <p:spPr/>
        <p:txBody>
          <a:bodyPr/>
          <a:lstStyle/>
          <a:p>
            <a:fld id="{2046902A-EA09-4526-B590-E4BE3291B81C}" type="slidenum">
              <a:rPr lang="pt-BR" smtClean="0"/>
              <a:t>‹nº›</a:t>
            </a:fld>
            <a:endParaRPr lang="pt-BR"/>
          </a:p>
        </p:txBody>
      </p:sp>
    </p:spTree>
    <p:extLst>
      <p:ext uri="{BB962C8B-B14F-4D97-AF65-F5344CB8AC3E}">
        <p14:creationId xmlns:p14="http://schemas.microsoft.com/office/powerpoint/2010/main" val="38405176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2A57ED-0DD3-4D79-AC62-7D3FF7FBB42F}"/>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96DFCEC0-5BD7-4236-88CD-8478952509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9ADBC02B-4D01-497E-9400-3B1A5B988C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654D618C-E7E6-4586-806A-FC96B2E7F419}"/>
              </a:ext>
            </a:extLst>
          </p:cNvPr>
          <p:cNvSpPr>
            <a:spLocks noGrp="1"/>
          </p:cNvSpPr>
          <p:nvPr>
            <p:ph type="dt" sz="half" idx="10"/>
          </p:nvPr>
        </p:nvSpPr>
        <p:spPr/>
        <p:txBody>
          <a:bodyPr/>
          <a:lstStyle/>
          <a:p>
            <a:fld id="{D5EC9456-8AAE-41C7-80FB-245C523E6440}" type="datetimeFigureOut">
              <a:rPr lang="pt-BR" smtClean="0"/>
              <a:t>01/05/2025</a:t>
            </a:fld>
            <a:endParaRPr lang="pt-BR"/>
          </a:p>
        </p:txBody>
      </p:sp>
      <p:sp>
        <p:nvSpPr>
          <p:cNvPr id="6" name="Espaço Reservado para Rodapé 5">
            <a:extLst>
              <a:ext uri="{FF2B5EF4-FFF2-40B4-BE49-F238E27FC236}">
                <a16:creationId xmlns:a16="http://schemas.microsoft.com/office/drawing/2014/main" id="{255FC1FE-F115-4FB2-80B4-9DA5B41C5BD6}"/>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F3271670-911C-47EE-986C-D51F65FFD07A}"/>
              </a:ext>
            </a:extLst>
          </p:cNvPr>
          <p:cNvSpPr>
            <a:spLocks noGrp="1"/>
          </p:cNvSpPr>
          <p:nvPr>
            <p:ph type="sldNum" sz="quarter" idx="12"/>
          </p:nvPr>
        </p:nvSpPr>
        <p:spPr/>
        <p:txBody>
          <a:bodyPr/>
          <a:lstStyle/>
          <a:p>
            <a:fld id="{2046902A-EA09-4526-B590-E4BE3291B81C}" type="slidenum">
              <a:rPr lang="pt-BR" smtClean="0"/>
              <a:t>‹nº›</a:t>
            </a:fld>
            <a:endParaRPr lang="pt-BR"/>
          </a:p>
        </p:txBody>
      </p:sp>
    </p:spTree>
    <p:extLst>
      <p:ext uri="{BB962C8B-B14F-4D97-AF65-F5344CB8AC3E}">
        <p14:creationId xmlns:p14="http://schemas.microsoft.com/office/powerpoint/2010/main" val="34521613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5C631738-CD10-4405-949E-2B0F9B9765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49A8BECA-1DCE-4E2F-9EBC-AAA0C8E7B2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737268B6-75A1-4078-AE8A-9241EE9AE2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EC9456-8AAE-41C7-80FB-245C523E6440}" type="datetimeFigureOut">
              <a:rPr lang="pt-BR" smtClean="0"/>
              <a:t>01/05/2025</a:t>
            </a:fld>
            <a:endParaRPr lang="pt-BR"/>
          </a:p>
        </p:txBody>
      </p:sp>
      <p:sp>
        <p:nvSpPr>
          <p:cNvPr id="5" name="Espaço Reservado para Rodapé 4">
            <a:extLst>
              <a:ext uri="{FF2B5EF4-FFF2-40B4-BE49-F238E27FC236}">
                <a16:creationId xmlns:a16="http://schemas.microsoft.com/office/drawing/2014/main" id="{20A7028C-17F5-4491-A2FF-D426914E07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8E34B146-B485-4A8F-8500-2D6A3DD177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46902A-EA09-4526-B590-E4BE3291B81C}" type="slidenum">
              <a:rPr lang="pt-BR" smtClean="0"/>
              <a:t>‹nº›</a:t>
            </a:fld>
            <a:endParaRPr lang="pt-BR"/>
          </a:p>
        </p:txBody>
      </p:sp>
    </p:spTree>
    <p:extLst>
      <p:ext uri="{BB962C8B-B14F-4D97-AF65-F5344CB8AC3E}">
        <p14:creationId xmlns:p14="http://schemas.microsoft.com/office/powerpoint/2010/main" val="33018972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23.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95DA6EC5-5F18-4712-9A68-13564246D041}"/>
              </a:ext>
            </a:extLst>
          </p:cNvPr>
          <p:cNvPicPr>
            <a:picLocks noChangeAspect="1"/>
          </p:cNvPicPr>
          <p:nvPr/>
        </p:nvPicPr>
        <p:blipFill rotWithShape="1">
          <a:blip r:embed="rId4">
            <a:extLst>
              <a:ext uri="{28A0092B-C50C-407E-A947-70E740481C1C}">
                <a14:useLocalDpi xmlns:a14="http://schemas.microsoft.com/office/drawing/2010/main" val="0"/>
              </a:ext>
            </a:extLst>
          </a:blip>
          <a:srcRect l="5682" t="1839" r="-5061" b="-1839"/>
          <a:stretch/>
        </p:blipFill>
        <p:spPr>
          <a:xfrm rot="20828479">
            <a:off x="-1769189" y="-2717801"/>
            <a:ext cx="18326100" cy="12293600"/>
          </a:xfrm>
          <a:prstGeom prst="rect">
            <a:avLst/>
          </a:prstGeom>
        </p:spPr>
      </p:pic>
      <p:sp>
        <p:nvSpPr>
          <p:cNvPr id="6" name="CaixaDeTexto 5">
            <a:extLst>
              <a:ext uri="{FF2B5EF4-FFF2-40B4-BE49-F238E27FC236}">
                <a16:creationId xmlns:a16="http://schemas.microsoft.com/office/drawing/2014/main" id="{9257419C-AFB1-4FD1-9D6C-2319AAEBA18C}"/>
              </a:ext>
            </a:extLst>
          </p:cNvPr>
          <p:cNvSpPr txBox="1"/>
          <p:nvPr/>
        </p:nvSpPr>
        <p:spPr>
          <a:xfrm>
            <a:off x="1973943" y="1553029"/>
            <a:ext cx="1553028" cy="827314"/>
          </a:xfrm>
          <a:prstGeom prst="rect">
            <a:avLst/>
          </a:prstGeom>
          <a:noFill/>
        </p:spPr>
        <p:txBody>
          <a:bodyPr wrap="square" rtlCol="0">
            <a:spAutoFit/>
          </a:bodyPr>
          <a:lstStyle/>
          <a:p>
            <a:endParaRPr lang="pt-BR"/>
          </a:p>
        </p:txBody>
      </p:sp>
      <p:sp>
        <p:nvSpPr>
          <p:cNvPr id="2" name="CaixaDeTexto 1">
            <a:extLst>
              <a:ext uri="{FF2B5EF4-FFF2-40B4-BE49-F238E27FC236}">
                <a16:creationId xmlns:a16="http://schemas.microsoft.com/office/drawing/2014/main" id="{99CCE234-CC56-4AA4-ADAE-4ABA86C23192}"/>
              </a:ext>
            </a:extLst>
          </p:cNvPr>
          <p:cNvSpPr txBox="1"/>
          <p:nvPr/>
        </p:nvSpPr>
        <p:spPr>
          <a:xfrm rot="20785947">
            <a:off x="713325" y="2519957"/>
            <a:ext cx="4949503" cy="1754326"/>
          </a:xfrm>
          <a:prstGeom prst="rect">
            <a:avLst/>
          </a:prstGeom>
          <a:noFill/>
        </p:spPr>
        <p:txBody>
          <a:bodyPr wrap="square" rtlCol="0">
            <a:spAutoFit/>
          </a:bodyPr>
          <a:lstStyle/>
          <a:p>
            <a:pPr algn="ctr"/>
            <a:r>
              <a:rPr lang="pt-BR" sz="5400" dirty="0">
                <a:latin typeface="Snatched Display" pitchFamily="2" charset="0"/>
              </a:rPr>
              <a:t>INSIRA AQUI</a:t>
            </a:r>
          </a:p>
          <a:p>
            <a:pPr algn="ctr"/>
            <a:r>
              <a:rPr lang="pt-BR" sz="5400" dirty="0">
                <a:latin typeface="Snatched Display" pitchFamily="2" charset="0"/>
              </a:rPr>
              <a:t>SEU TÍTULO</a:t>
            </a:r>
          </a:p>
        </p:txBody>
      </p:sp>
      <p:sp>
        <p:nvSpPr>
          <p:cNvPr id="7" name="CaixaDeTexto 6">
            <a:extLst>
              <a:ext uri="{FF2B5EF4-FFF2-40B4-BE49-F238E27FC236}">
                <a16:creationId xmlns:a16="http://schemas.microsoft.com/office/drawing/2014/main" id="{62999795-3336-4ACF-9154-2DDECFF90E6F}"/>
              </a:ext>
            </a:extLst>
          </p:cNvPr>
          <p:cNvSpPr txBox="1"/>
          <p:nvPr/>
        </p:nvSpPr>
        <p:spPr>
          <a:xfrm rot="20785947">
            <a:off x="953551" y="4226232"/>
            <a:ext cx="4550735" cy="461665"/>
          </a:xfrm>
          <a:prstGeom prst="rect">
            <a:avLst/>
          </a:prstGeom>
          <a:noFill/>
        </p:spPr>
        <p:txBody>
          <a:bodyPr wrap="square" rtlCol="0">
            <a:spAutoFit/>
          </a:bodyPr>
          <a:lstStyle/>
          <a:p>
            <a:pPr algn="r"/>
            <a:r>
              <a:rPr lang="pt-BR" sz="2400" i="1" dirty="0">
                <a:highlight>
                  <a:srgbClr val="FFFF00"/>
                </a:highlight>
                <a:latin typeface="Poppins" panose="00000500000000000000" pitchFamily="2" charset="0"/>
                <a:cs typeface="Times New Roman" panose="02020603050405020304" pitchFamily="18" charset="0"/>
              </a:rPr>
              <a:t>Insira aqui seu </a:t>
            </a:r>
            <a:r>
              <a:rPr lang="pt-BR" sz="2400" i="1" dirty="0" err="1">
                <a:highlight>
                  <a:srgbClr val="FFFF00"/>
                </a:highlight>
                <a:latin typeface="Poppins" panose="00000500000000000000" pitchFamily="2" charset="0"/>
                <a:cs typeface="Times New Roman" panose="02020603050405020304" pitchFamily="18" charset="0"/>
              </a:rPr>
              <a:t>súbtitulo</a:t>
            </a:r>
            <a:endParaRPr lang="pt-BR" sz="2400" i="1" dirty="0">
              <a:highlight>
                <a:srgbClr val="FFFF00"/>
              </a:highlight>
              <a:latin typeface="Poppins" panose="00000500000000000000" pitchFamily="2" charset="0"/>
              <a:cs typeface="Times New Roman" panose="02020603050405020304" pitchFamily="18" charset="0"/>
            </a:endParaRPr>
          </a:p>
        </p:txBody>
      </p:sp>
      <p:pic>
        <p:nvPicPr>
          <p:cNvPr id="4" name="Imagem 3">
            <a:extLst>
              <a:ext uri="{FF2B5EF4-FFF2-40B4-BE49-F238E27FC236}">
                <a16:creationId xmlns:a16="http://schemas.microsoft.com/office/drawing/2014/main" id="{FA39DBCC-FF7C-4B91-B3CD-7B83063CBB4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851742">
            <a:off x="7535010" y="725282"/>
            <a:ext cx="3496988" cy="4670758"/>
          </a:xfrm>
          <a:prstGeom prst="rect">
            <a:avLst/>
          </a:prstGeom>
        </p:spPr>
      </p:pic>
      <p:sp>
        <p:nvSpPr>
          <p:cNvPr id="17" name="Forma Livre: Forma 16">
            <a:extLst>
              <a:ext uri="{FF2B5EF4-FFF2-40B4-BE49-F238E27FC236}">
                <a16:creationId xmlns:a16="http://schemas.microsoft.com/office/drawing/2014/main" id="{06061986-CD7E-48DE-8E5E-1C4EF3B0118A}"/>
              </a:ext>
            </a:extLst>
          </p:cNvPr>
          <p:cNvSpPr/>
          <p:nvPr/>
        </p:nvSpPr>
        <p:spPr>
          <a:xfrm rot="452206">
            <a:off x="7603248" y="5345021"/>
            <a:ext cx="2014990" cy="546707"/>
          </a:xfrm>
          <a:custGeom>
            <a:avLst/>
            <a:gdLst>
              <a:gd name="connsiteX0" fmla="*/ 509825 w 5596764"/>
              <a:gd name="connsiteY0" fmla="*/ 0 h 1518514"/>
              <a:gd name="connsiteX1" fmla="*/ 5563691 w 5596764"/>
              <a:gd name="connsiteY1" fmla="*/ 0 h 1518514"/>
              <a:gd name="connsiteX2" fmla="*/ 5581590 w 5596764"/>
              <a:gd name="connsiteY2" fmla="*/ 5988 h 1518514"/>
              <a:gd name="connsiteX3" fmla="*/ 5596435 w 5596764"/>
              <a:gd name="connsiteY3" fmla="*/ 37971 h 1518514"/>
              <a:gd name="connsiteX4" fmla="*/ 5418635 w 5596764"/>
              <a:gd name="connsiteY4" fmla="*/ 76071 h 1518514"/>
              <a:gd name="connsiteX5" fmla="*/ 5342435 w 5596764"/>
              <a:gd name="connsiteY5" fmla="*/ 101471 h 1518514"/>
              <a:gd name="connsiteX6" fmla="*/ 5444035 w 5596764"/>
              <a:gd name="connsiteY6" fmla="*/ 164971 h 1518514"/>
              <a:gd name="connsiteX7" fmla="*/ 5482135 w 5596764"/>
              <a:gd name="connsiteY7" fmla="*/ 203071 h 1518514"/>
              <a:gd name="connsiteX8" fmla="*/ 5342435 w 5596764"/>
              <a:gd name="connsiteY8" fmla="*/ 253871 h 1518514"/>
              <a:gd name="connsiteX9" fmla="*/ 5126535 w 5596764"/>
              <a:gd name="connsiteY9" fmla="*/ 355471 h 1518514"/>
              <a:gd name="connsiteX10" fmla="*/ 5164635 w 5596764"/>
              <a:gd name="connsiteY10" fmla="*/ 431671 h 1518514"/>
              <a:gd name="connsiteX11" fmla="*/ 5431335 w 5596764"/>
              <a:gd name="connsiteY11" fmla="*/ 545971 h 1518514"/>
              <a:gd name="connsiteX12" fmla="*/ 5088435 w 5596764"/>
              <a:gd name="connsiteY12" fmla="*/ 672971 h 1518514"/>
              <a:gd name="connsiteX13" fmla="*/ 5240835 w 5596764"/>
              <a:gd name="connsiteY13" fmla="*/ 723771 h 1518514"/>
              <a:gd name="connsiteX14" fmla="*/ 5278935 w 5596764"/>
              <a:gd name="connsiteY14" fmla="*/ 761871 h 1518514"/>
              <a:gd name="connsiteX15" fmla="*/ 5139235 w 5596764"/>
              <a:gd name="connsiteY15" fmla="*/ 825371 h 1518514"/>
              <a:gd name="connsiteX16" fmla="*/ 5050335 w 5596764"/>
              <a:gd name="connsiteY16" fmla="*/ 888871 h 1518514"/>
              <a:gd name="connsiteX17" fmla="*/ 5278935 w 5596764"/>
              <a:gd name="connsiteY17" fmla="*/ 1003171 h 1518514"/>
              <a:gd name="connsiteX18" fmla="*/ 5469435 w 5596764"/>
              <a:gd name="connsiteY18" fmla="*/ 1053971 h 1518514"/>
              <a:gd name="connsiteX19" fmla="*/ 4948735 w 5596764"/>
              <a:gd name="connsiteY19" fmla="*/ 1130171 h 1518514"/>
              <a:gd name="connsiteX20" fmla="*/ 5228135 w 5596764"/>
              <a:gd name="connsiteY20" fmla="*/ 1346071 h 1518514"/>
              <a:gd name="connsiteX21" fmla="*/ 5190035 w 5596764"/>
              <a:gd name="connsiteY21" fmla="*/ 1422271 h 1518514"/>
              <a:gd name="connsiteX22" fmla="*/ 5052947 w 5596764"/>
              <a:gd name="connsiteY22" fmla="*/ 1490576 h 1518514"/>
              <a:gd name="connsiteX23" fmla="*/ 4985209 w 5596764"/>
              <a:gd name="connsiteY23" fmla="*/ 1518514 h 1518514"/>
              <a:gd name="connsiteX24" fmla="*/ 180911 w 5596764"/>
              <a:gd name="connsiteY24" fmla="*/ 1518514 h 1518514"/>
              <a:gd name="connsiteX25" fmla="*/ 114912 w 5596764"/>
              <a:gd name="connsiteY25" fmla="*/ 1501947 h 1518514"/>
              <a:gd name="connsiteX26" fmla="*/ 8826 w 5596764"/>
              <a:gd name="connsiteY26" fmla="*/ 1455948 h 1518514"/>
              <a:gd name="connsiteX27" fmla="*/ 173926 w 5596764"/>
              <a:gd name="connsiteY27" fmla="*/ 1417848 h 1518514"/>
              <a:gd name="connsiteX28" fmla="*/ 516826 w 5596764"/>
              <a:gd name="connsiteY28" fmla="*/ 1392448 h 1518514"/>
              <a:gd name="connsiteX29" fmla="*/ 415226 w 5596764"/>
              <a:gd name="connsiteY29" fmla="*/ 1367048 h 1518514"/>
              <a:gd name="connsiteX30" fmla="*/ 173926 w 5596764"/>
              <a:gd name="connsiteY30" fmla="*/ 1316248 h 1518514"/>
              <a:gd name="connsiteX31" fmla="*/ 123126 w 5596764"/>
              <a:gd name="connsiteY31" fmla="*/ 1189248 h 1518514"/>
              <a:gd name="connsiteX32" fmla="*/ 186626 w 5596764"/>
              <a:gd name="connsiteY32" fmla="*/ 1125748 h 1518514"/>
              <a:gd name="connsiteX33" fmla="*/ 34226 w 5596764"/>
              <a:gd name="connsiteY33" fmla="*/ 1074948 h 1518514"/>
              <a:gd name="connsiteX34" fmla="*/ 173926 w 5596764"/>
              <a:gd name="connsiteY34" fmla="*/ 1024148 h 1518514"/>
              <a:gd name="connsiteX35" fmla="*/ 415226 w 5596764"/>
              <a:gd name="connsiteY35" fmla="*/ 960648 h 1518514"/>
              <a:gd name="connsiteX36" fmla="*/ 161226 w 5596764"/>
              <a:gd name="connsiteY36" fmla="*/ 884448 h 1518514"/>
              <a:gd name="connsiteX37" fmla="*/ 250126 w 5596764"/>
              <a:gd name="connsiteY37" fmla="*/ 859048 h 1518514"/>
              <a:gd name="connsiteX38" fmla="*/ 516826 w 5596764"/>
              <a:gd name="connsiteY38" fmla="*/ 808248 h 1518514"/>
              <a:gd name="connsiteX39" fmla="*/ 466026 w 5596764"/>
              <a:gd name="connsiteY39" fmla="*/ 795548 h 1518514"/>
              <a:gd name="connsiteX40" fmla="*/ 123126 w 5596764"/>
              <a:gd name="connsiteY40" fmla="*/ 630448 h 1518514"/>
              <a:gd name="connsiteX41" fmla="*/ 224726 w 5596764"/>
              <a:gd name="connsiteY41" fmla="*/ 528848 h 1518514"/>
              <a:gd name="connsiteX42" fmla="*/ 516826 w 5596764"/>
              <a:gd name="connsiteY42" fmla="*/ 376448 h 1518514"/>
              <a:gd name="connsiteX43" fmla="*/ 389826 w 5596764"/>
              <a:gd name="connsiteY43" fmla="*/ 312948 h 1518514"/>
              <a:gd name="connsiteX44" fmla="*/ 275526 w 5596764"/>
              <a:gd name="connsiteY44" fmla="*/ 249448 h 1518514"/>
              <a:gd name="connsiteX45" fmla="*/ 402526 w 5596764"/>
              <a:gd name="connsiteY45" fmla="*/ 211348 h 1518514"/>
              <a:gd name="connsiteX46" fmla="*/ 669226 w 5596764"/>
              <a:gd name="connsiteY46" fmla="*/ 160548 h 1518514"/>
              <a:gd name="connsiteX47" fmla="*/ 567626 w 5596764"/>
              <a:gd name="connsiteY47" fmla="*/ 147848 h 1518514"/>
              <a:gd name="connsiteX48" fmla="*/ 339026 w 5596764"/>
              <a:gd name="connsiteY48" fmla="*/ 84348 h 1518514"/>
              <a:gd name="connsiteX49" fmla="*/ 415226 w 5596764"/>
              <a:gd name="connsiteY49" fmla="*/ 71648 h 1518514"/>
              <a:gd name="connsiteX50" fmla="*/ 707326 w 5596764"/>
              <a:gd name="connsiteY50" fmla="*/ 33548 h 1518514"/>
              <a:gd name="connsiteX51" fmla="*/ 605726 w 5596764"/>
              <a:gd name="connsiteY51" fmla="*/ 20848 h 1518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596764" h="1518514">
                <a:moveTo>
                  <a:pt x="509825" y="0"/>
                </a:moveTo>
                <a:lnTo>
                  <a:pt x="5563691" y="0"/>
                </a:lnTo>
                <a:lnTo>
                  <a:pt x="5581590" y="5988"/>
                </a:lnTo>
                <a:cubicBezTo>
                  <a:pt x="5592355" y="13227"/>
                  <a:pt x="5598264" y="23344"/>
                  <a:pt x="5596435" y="37971"/>
                </a:cubicBezTo>
                <a:cubicBezTo>
                  <a:pt x="5588917" y="98115"/>
                  <a:pt x="5477437" y="61370"/>
                  <a:pt x="5418635" y="76071"/>
                </a:cubicBezTo>
                <a:cubicBezTo>
                  <a:pt x="5392660" y="82565"/>
                  <a:pt x="5367835" y="93004"/>
                  <a:pt x="5342435" y="101471"/>
                </a:cubicBezTo>
                <a:cubicBezTo>
                  <a:pt x="5376302" y="122638"/>
                  <a:pt x="5411736" y="141481"/>
                  <a:pt x="5444035" y="164971"/>
                </a:cubicBezTo>
                <a:cubicBezTo>
                  <a:pt x="5458560" y="175535"/>
                  <a:pt x="5495652" y="191244"/>
                  <a:pt x="5482135" y="203071"/>
                </a:cubicBezTo>
                <a:cubicBezTo>
                  <a:pt x="5444845" y="235700"/>
                  <a:pt x="5387979" y="234352"/>
                  <a:pt x="5342435" y="253871"/>
                </a:cubicBezTo>
                <a:cubicBezTo>
                  <a:pt x="5269329" y="285202"/>
                  <a:pt x="5198502" y="321604"/>
                  <a:pt x="5126535" y="355471"/>
                </a:cubicBezTo>
                <a:cubicBezTo>
                  <a:pt x="5139235" y="380871"/>
                  <a:pt x="5140553" y="416620"/>
                  <a:pt x="5164635" y="431671"/>
                </a:cubicBezTo>
                <a:cubicBezTo>
                  <a:pt x="5246654" y="482933"/>
                  <a:pt x="5390433" y="458325"/>
                  <a:pt x="5431335" y="545971"/>
                </a:cubicBezTo>
                <a:cubicBezTo>
                  <a:pt x="5442716" y="570359"/>
                  <a:pt x="5098969" y="669730"/>
                  <a:pt x="5088435" y="672971"/>
                </a:cubicBezTo>
                <a:cubicBezTo>
                  <a:pt x="5139235" y="689904"/>
                  <a:pt x="5192311" y="701126"/>
                  <a:pt x="5240835" y="723771"/>
                </a:cubicBezTo>
                <a:cubicBezTo>
                  <a:pt x="5257111" y="731366"/>
                  <a:pt x="5291635" y="749171"/>
                  <a:pt x="5278935" y="761871"/>
                </a:cubicBezTo>
                <a:cubicBezTo>
                  <a:pt x="5242765" y="798041"/>
                  <a:pt x="5183950" y="800530"/>
                  <a:pt x="5139235" y="825371"/>
                </a:cubicBezTo>
                <a:cubicBezTo>
                  <a:pt x="5107401" y="843056"/>
                  <a:pt x="5079968" y="867704"/>
                  <a:pt x="5050335" y="888871"/>
                </a:cubicBezTo>
                <a:cubicBezTo>
                  <a:pt x="5126535" y="926971"/>
                  <a:pt x="5199670" y="971945"/>
                  <a:pt x="5278935" y="1003171"/>
                </a:cubicBezTo>
                <a:cubicBezTo>
                  <a:pt x="5340081" y="1027259"/>
                  <a:pt x="5530774" y="1030379"/>
                  <a:pt x="5469435" y="1053971"/>
                </a:cubicBezTo>
                <a:cubicBezTo>
                  <a:pt x="5305712" y="1116941"/>
                  <a:pt x="4948735" y="1130171"/>
                  <a:pt x="4948735" y="1130171"/>
                </a:cubicBezTo>
                <a:cubicBezTo>
                  <a:pt x="5041868" y="1202138"/>
                  <a:pt x="5280772" y="1240798"/>
                  <a:pt x="5228135" y="1346071"/>
                </a:cubicBezTo>
                <a:cubicBezTo>
                  <a:pt x="5215435" y="1371471"/>
                  <a:pt x="5213954" y="1406963"/>
                  <a:pt x="5190035" y="1422271"/>
                </a:cubicBezTo>
                <a:cubicBezTo>
                  <a:pt x="5146952" y="1449845"/>
                  <a:pt x="5100385" y="1471011"/>
                  <a:pt x="5052947" y="1490576"/>
                </a:cubicBezTo>
                <a:lnTo>
                  <a:pt x="4985209" y="1518514"/>
                </a:lnTo>
                <a:lnTo>
                  <a:pt x="180911" y="1518514"/>
                </a:lnTo>
                <a:lnTo>
                  <a:pt x="114912" y="1501947"/>
                </a:lnTo>
                <a:cubicBezTo>
                  <a:pt x="74020" y="1489075"/>
                  <a:pt x="36414" y="1473799"/>
                  <a:pt x="8826" y="1455948"/>
                </a:cubicBezTo>
                <a:cubicBezTo>
                  <a:pt x="-38593" y="1425265"/>
                  <a:pt x="117882" y="1424853"/>
                  <a:pt x="173926" y="1417848"/>
                </a:cubicBezTo>
                <a:cubicBezTo>
                  <a:pt x="287654" y="1403632"/>
                  <a:pt x="402526" y="1400915"/>
                  <a:pt x="516826" y="1392448"/>
                </a:cubicBezTo>
                <a:cubicBezTo>
                  <a:pt x="482959" y="1383981"/>
                  <a:pt x="449660" y="1372787"/>
                  <a:pt x="415226" y="1367048"/>
                </a:cubicBezTo>
                <a:cubicBezTo>
                  <a:pt x="140299" y="1321227"/>
                  <a:pt x="44128" y="1359514"/>
                  <a:pt x="173926" y="1316248"/>
                </a:cubicBezTo>
                <a:cubicBezTo>
                  <a:pt x="579412" y="1265562"/>
                  <a:pt x="291150" y="1334869"/>
                  <a:pt x="123126" y="1189248"/>
                </a:cubicBezTo>
                <a:cubicBezTo>
                  <a:pt x="100505" y="1169643"/>
                  <a:pt x="165459" y="1146915"/>
                  <a:pt x="186626" y="1125748"/>
                </a:cubicBezTo>
                <a:cubicBezTo>
                  <a:pt x="135826" y="1108815"/>
                  <a:pt x="40868" y="1128082"/>
                  <a:pt x="34226" y="1074948"/>
                </a:cubicBezTo>
                <a:cubicBezTo>
                  <a:pt x="28080" y="1025781"/>
                  <a:pt x="126466" y="1038386"/>
                  <a:pt x="173926" y="1024148"/>
                </a:cubicBezTo>
                <a:cubicBezTo>
                  <a:pt x="253590" y="1000249"/>
                  <a:pt x="334793" y="981815"/>
                  <a:pt x="415226" y="960648"/>
                </a:cubicBezTo>
                <a:cubicBezTo>
                  <a:pt x="330559" y="935248"/>
                  <a:pt x="236508" y="930775"/>
                  <a:pt x="161226" y="884448"/>
                </a:cubicBezTo>
                <a:cubicBezTo>
                  <a:pt x="134979" y="868296"/>
                  <a:pt x="219991" y="865506"/>
                  <a:pt x="250126" y="859048"/>
                </a:cubicBezTo>
                <a:cubicBezTo>
                  <a:pt x="338615" y="840086"/>
                  <a:pt x="427926" y="825181"/>
                  <a:pt x="516826" y="808248"/>
                </a:cubicBezTo>
                <a:cubicBezTo>
                  <a:pt x="499893" y="804015"/>
                  <a:pt x="481934" y="802732"/>
                  <a:pt x="466026" y="795548"/>
                </a:cubicBezTo>
                <a:cubicBezTo>
                  <a:pt x="350411" y="743335"/>
                  <a:pt x="189277" y="738694"/>
                  <a:pt x="123126" y="630448"/>
                </a:cubicBezTo>
                <a:cubicBezTo>
                  <a:pt x="-6444" y="418425"/>
                  <a:pt x="579978" y="662067"/>
                  <a:pt x="224726" y="528848"/>
                </a:cubicBezTo>
                <a:cubicBezTo>
                  <a:pt x="224726" y="528848"/>
                  <a:pt x="450115" y="463686"/>
                  <a:pt x="516826" y="376448"/>
                </a:cubicBezTo>
                <a:cubicBezTo>
                  <a:pt x="545577" y="338851"/>
                  <a:pt x="431709" y="334992"/>
                  <a:pt x="389826" y="312948"/>
                </a:cubicBezTo>
                <a:cubicBezTo>
                  <a:pt x="351257" y="292649"/>
                  <a:pt x="313626" y="270615"/>
                  <a:pt x="275526" y="249448"/>
                </a:cubicBezTo>
                <a:cubicBezTo>
                  <a:pt x="317859" y="236748"/>
                  <a:pt x="359414" y="221083"/>
                  <a:pt x="402526" y="211348"/>
                </a:cubicBezTo>
                <a:cubicBezTo>
                  <a:pt x="490802" y="191415"/>
                  <a:pt x="584760" y="193035"/>
                  <a:pt x="669226" y="160548"/>
                </a:cubicBezTo>
                <a:cubicBezTo>
                  <a:pt x="701081" y="148296"/>
                  <a:pt x="600882" y="155523"/>
                  <a:pt x="567626" y="147848"/>
                </a:cubicBezTo>
                <a:cubicBezTo>
                  <a:pt x="490566" y="130065"/>
                  <a:pt x="415226" y="105515"/>
                  <a:pt x="339026" y="84348"/>
                </a:cubicBezTo>
                <a:cubicBezTo>
                  <a:pt x="364426" y="80115"/>
                  <a:pt x="389717" y="75166"/>
                  <a:pt x="415226" y="71648"/>
                </a:cubicBezTo>
                <a:cubicBezTo>
                  <a:pt x="512497" y="58231"/>
                  <a:pt x="612450" y="58848"/>
                  <a:pt x="707326" y="33548"/>
                </a:cubicBezTo>
                <a:cubicBezTo>
                  <a:pt x="740304" y="24754"/>
                  <a:pt x="639234" y="27333"/>
                  <a:pt x="605726" y="20848"/>
                </a:cubicBezTo>
                <a:close/>
              </a:path>
            </a:pathLst>
          </a:cu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t-BR"/>
          </a:p>
        </p:txBody>
      </p:sp>
      <p:sp>
        <p:nvSpPr>
          <p:cNvPr id="11" name="Forma Livre: Forma 10">
            <a:extLst>
              <a:ext uri="{FF2B5EF4-FFF2-40B4-BE49-F238E27FC236}">
                <a16:creationId xmlns:a16="http://schemas.microsoft.com/office/drawing/2014/main" id="{3364FAB5-1A6A-4DC0-A2FE-DB4DA6C48C85}"/>
              </a:ext>
            </a:extLst>
          </p:cNvPr>
          <p:cNvSpPr/>
          <p:nvPr/>
        </p:nvSpPr>
        <p:spPr>
          <a:xfrm rot="775285">
            <a:off x="9315238" y="309674"/>
            <a:ext cx="1801231" cy="487798"/>
          </a:xfrm>
          <a:custGeom>
            <a:avLst/>
            <a:gdLst>
              <a:gd name="connsiteX0" fmla="*/ 128073 w 5607231"/>
              <a:gd name="connsiteY0" fmla="*/ 0 h 1518514"/>
              <a:gd name="connsiteX1" fmla="*/ 5607231 w 5607231"/>
              <a:gd name="connsiteY1" fmla="*/ 0 h 1518514"/>
              <a:gd name="connsiteX2" fmla="*/ 5571490 w 5607231"/>
              <a:gd name="connsiteY2" fmla="*/ 11149 h 1518514"/>
              <a:gd name="connsiteX3" fmla="*/ 5303219 w 5607231"/>
              <a:gd name="connsiteY3" fmla="*/ 79891 h 1518514"/>
              <a:gd name="connsiteX4" fmla="*/ 5294835 w 5607231"/>
              <a:gd name="connsiteY4" fmla="*/ 114261 h 1518514"/>
              <a:gd name="connsiteX5" fmla="*/ 5403821 w 5607231"/>
              <a:gd name="connsiteY5" fmla="*/ 174410 h 1518514"/>
              <a:gd name="connsiteX6" fmla="*/ 5395437 w 5607231"/>
              <a:gd name="connsiteY6" fmla="*/ 243152 h 1518514"/>
              <a:gd name="connsiteX7" fmla="*/ 5278069 w 5607231"/>
              <a:gd name="connsiteY7" fmla="*/ 415006 h 1518514"/>
              <a:gd name="connsiteX8" fmla="*/ 5211001 w 5607231"/>
              <a:gd name="connsiteY8" fmla="*/ 543897 h 1518514"/>
              <a:gd name="connsiteX9" fmla="*/ 5378670 w 5607231"/>
              <a:gd name="connsiteY9" fmla="*/ 664195 h 1518514"/>
              <a:gd name="connsiteX10" fmla="*/ 5571490 w 5607231"/>
              <a:gd name="connsiteY10" fmla="*/ 724344 h 1518514"/>
              <a:gd name="connsiteX11" fmla="*/ 5521189 w 5607231"/>
              <a:gd name="connsiteY11" fmla="*/ 767307 h 1518514"/>
              <a:gd name="connsiteX12" fmla="*/ 5294835 w 5607231"/>
              <a:gd name="connsiteY12" fmla="*/ 879012 h 1518514"/>
              <a:gd name="connsiteX13" fmla="*/ 5236151 w 5607231"/>
              <a:gd name="connsiteY13" fmla="*/ 973532 h 1518514"/>
              <a:gd name="connsiteX14" fmla="*/ 5537956 w 5607231"/>
              <a:gd name="connsiteY14" fmla="*/ 1128200 h 1518514"/>
              <a:gd name="connsiteX15" fmla="*/ 5311603 w 5607231"/>
              <a:gd name="connsiteY15" fmla="*/ 1325832 h 1518514"/>
              <a:gd name="connsiteX16" fmla="*/ 5403821 w 5607231"/>
              <a:gd name="connsiteY16" fmla="*/ 1428944 h 1518514"/>
              <a:gd name="connsiteX17" fmla="*/ 5512806 w 5607231"/>
              <a:gd name="connsiteY17" fmla="*/ 1463315 h 1518514"/>
              <a:gd name="connsiteX18" fmla="*/ 5455294 w 5607231"/>
              <a:gd name="connsiteY18" fmla="*/ 1512032 h 1518514"/>
              <a:gd name="connsiteX19" fmla="*/ 5448301 w 5607231"/>
              <a:gd name="connsiteY19" fmla="*/ 1518514 h 1518514"/>
              <a:gd name="connsiteX20" fmla="*/ 39958 w 5607231"/>
              <a:gd name="connsiteY20" fmla="*/ 1518514 h 1518514"/>
              <a:gd name="connsiteX21" fmla="*/ 47324 w 5607231"/>
              <a:gd name="connsiteY21" fmla="*/ 1502100 h 1518514"/>
              <a:gd name="connsiteX22" fmla="*/ 71943 w 5607231"/>
              <a:gd name="connsiteY22" fmla="*/ 1471908 h 1518514"/>
              <a:gd name="connsiteX23" fmla="*/ 264762 w 5607231"/>
              <a:gd name="connsiteY23" fmla="*/ 1394574 h 1518514"/>
              <a:gd name="connsiteX24" fmla="*/ 30025 w 5607231"/>
              <a:gd name="connsiteY24" fmla="*/ 1317239 h 1518514"/>
              <a:gd name="connsiteX25" fmla="*/ 4875 w 5607231"/>
              <a:gd name="connsiteY25" fmla="*/ 1257090 h 1518514"/>
              <a:gd name="connsiteX26" fmla="*/ 147393 w 5607231"/>
              <a:gd name="connsiteY26" fmla="*/ 1188349 h 1518514"/>
              <a:gd name="connsiteX27" fmla="*/ 4875 w 5607231"/>
              <a:gd name="connsiteY27" fmla="*/ 1136792 h 1518514"/>
              <a:gd name="connsiteX28" fmla="*/ 122243 w 5607231"/>
              <a:gd name="connsiteY28" fmla="*/ 1111014 h 1518514"/>
              <a:gd name="connsiteX29" fmla="*/ 373747 w 5607231"/>
              <a:gd name="connsiteY29" fmla="*/ 1085236 h 1518514"/>
              <a:gd name="connsiteX30" fmla="*/ 80325 w 5607231"/>
              <a:gd name="connsiteY30" fmla="*/ 990717 h 1518514"/>
              <a:gd name="connsiteX31" fmla="*/ 264762 w 5607231"/>
              <a:gd name="connsiteY31" fmla="*/ 947754 h 1518514"/>
              <a:gd name="connsiteX32" fmla="*/ 549800 w 5607231"/>
              <a:gd name="connsiteY32" fmla="*/ 904790 h 1518514"/>
              <a:gd name="connsiteX33" fmla="*/ 239612 w 5607231"/>
              <a:gd name="connsiteY33" fmla="*/ 801678 h 1518514"/>
              <a:gd name="connsiteX34" fmla="*/ 390513 w 5607231"/>
              <a:gd name="connsiteY34" fmla="*/ 767307 h 1518514"/>
              <a:gd name="connsiteX35" fmla="*/ 675551 w 5607231"/>
              <a:gd name="connsiteY35" fmla="*/ 741529 h 1518514"/>
              <a:gd name="connsiteX36" fmla="*/ 499499 w 5607231"/>
              <a:gd name="connsiteY36" fmla="*/ 689973 h 1518514"/>
              <a:gd name="connsiteX37" fmla="*/ 147393 w 5607231"/>
              <a:gd name="connsiteY37" fmla="*/ 604046 h 1518514"/>
              <a:gd name="connsiteX38" fmla="*/ 315063 w 5607231"/>
              <a:gd name="connsiteY38" fmla="*/ 586860 h 1518514"/>
              <a:gd name="connsiteX39" fmla="*/ 600100 w 5607231"/>
              <a:gd name="connsiteY39" fmla="*/ 561082 h 1518514"/>
              <a:gd name="connsiteX40" fmla="*/ 373747 w 5607231"/>
              <a:gd name="connsiteY40" fmla="*/ 492340 h 1518514"/>
              <a:gd name="connsiteX41" fmla="*/ 63559 w 5607231"/>
              <a:gd name="connsiteY41" fmla="*/ 346264 h 1518514"/>
              <a:gd name="connsiteX42" fmla="*/ 88709 w 5607231"/>
              <a:gd name="connsiteY42" fmla="*/ 277523 h 1518514"/>
              <a:gd name="connsiteX43" fmla="*/ 130627 w 5607231"/>
              <a:gd name="connsiteY43" fmla="*/ 208781 h 1518514"/>
              <a:gd name="connsiteX44" fmla="*/ 80325 w 5607231"/>
              <a:gd name="connsiteY44" fmla="*/ 183003 h 1518514"/>
              <a:gd name="connsiteX45" fmla="*/ 172544 w 5607231"/>
              <a:gd name="connsiteY45" fmla="*/ 105669 h 1518514"/>
              <a:gd name="connsiteX46" fmla="*/ 281528 w 5607231"/>
              <a:gd name="connsiteY46" fmla="*/ 54112 h 1518514"/>
              <a:gd name="connsiteX47" fmla="*/ 214462 w 5607231"/>
              <a:gd name="connsiteY47" fmla="*/ 28334 h 1518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607231" h="1518514">
                <a:moveTo>
                  <a:pt x="128073" y="0"/>
                </a:moveTo>
                <a:lnTo>
                  <a:pt x="5607231" y="0"/>
                </a:lnTo>
                <a:lnTo>
                  <a:pt x="5571490" y="11149"/>
                </a:lnTo>
                <a:cubicBezTo>
                  <a:pt x="5482562" y="36008"/>
                  <a:pt x="5389845" y="47605"/>
                  <a:pt x="5303219" y="79891"/>
                </a:cubicBezTo>
                <a:cubicBezTo>
                  <a:pt x="5292391" y="83926"/>
                  <a:pt x="5297630" y="102804"/>
                  <a:pt x="5294835" y="114261"/>
                </a:cubicBezTo>
                <a:cubicBezTo>
                  <a:pt x="5331164" y="134311"/>
                  <a:pt x="5378046" y="141387"/>
                  <a:pt x="5403821" y="174410"/>
                </a:cubicBezTo>
                <a:cubicBezTo>
                  <a:pt x="5417895" y="192442"/>
                  <a:pt x="5406077" y="222796"/>
                  <a:pt x="5395437" y="243152"/>
                </a:cubicBezTo>
                <a:cubicBezTo>
                  <a:pt x="5363221" y="304790"/>
                  <a:pt x="5314375" y="355805"/>
                  <a:pt x="5278069" y="415006"/>
                </a:cubicBezTo>
                <a:cubicBezTo>
                  <a:pt x="5252788" y="456230"/>
                  <a:pt x="5233357" y="500933"/>
                  <a:pt x="5211001" y="543897"/>
                </a:cubicBezTo>
                <a:cubicBezTo>
                  <a:pt x="5266891" y="583996"/>
                  <a:pt x="5317368" y="633509"/>
                  <a:pt x="5378670" y="664195"/>
                </a:cubicBezTo>
                <a:cubicBezTo>
                  <a:pt x="5439039" y="694413"/>
                  <a:pt x="5516603" y="684633"/>
                  <a:pt x="5571490" y="724344"/>
                </a:cubicBezTo>
                <a:cubicBezTo>
                  <a:pt x="5589321" y="737244"/>
                  <a:pt x="5540349" y="756594"/>
                  <a:pt x="5521189" y="767307"/>
                </a:cubicBezTo>
                <a:cubicBezTo>
                  <a:pt x="5447673" y="808407"/>
                  <a:pt x="5370286" y="841777"/>
                  <a:pt x="5294835" y="879012"/>
                </a:cubicBezTo>
                <a:cubicBezTo>
                  <a:pt x="5275274" y="910519"/>
                  <a:pt x="5213391" y="944370"/>
                  <a:pt x="5236151" y="973532"/>
                </a:cubicBezTo>
                <a:cubicBezTo>
                  <a:pt x="5259211" y="1003076"/>
                  <a:pt x="5458584" y="1092043"/>
                  <a:pt x="5537956" y="1128200"/>
                </a:cubicBezTo>
                <a:cubicBezTo>
                  <a:pt x="5513516" y="1147470"/>
                  <a:pt x="5314783" y="1298672"/>
                  <a:pt x="5311603" y="1325832"/>
                </a:cubicBezTo>
                <a:cubicBezTo>
                  <a:pt x="5306183" y="1372126"/>
                  <a:pt x="5365970" y="1403081"/>
                  <a:pt x="5403821" y="1428944"/>
                </a:cubicBezTo>
                <a:cubicBezTo>
                  <a:pt x="5435447" y="1450554"/>
                  <a:pt x="5476478" y="1451858"/>
                  <a:pt x="5512806" y="1463315"/>
                </a:cubicBezTo>
                <a:cubicBezTo>
                  <a:pt x="5498627" y="1475910"/>
                  <a:pt x="5478066" y="1492564"/>
                  <a:pt x="5455294" y="1512032"/>
                </a:cubicBezTo>
                <a:lnTo>
                  <a:pt x="5448301" y="1518514"/>
                </a:lnTo>
                <a:lnTo>
                  <a:pt x="39958" y="1518514"/>
                </a:lnTo>
                <a:lnTo>
                  <a:pt x="47324" y="1502100"/>
                </a:lnTo>
                <a:cubicBezTo>
                  <a:pt x="53090" y="1489250"/>
                  <a:pt x="60077" y="1477793"/>
                  <a:pt x="71943" y="1471908"/>
                </a:cubicBezTo>
                <a:cubicBezTo>
                  <a:pt x="257162" y="1380049"/>
                  <a:pt x="358207" y="1458425"/>
                  <a:pt x="264762" y="1394574"/>
                </a:cubicBezTo>
                <a:cubicBezTo>
                  <a:pt x="186516" y="1368796"/>
                  <a:pt x="103059" y="1355876"/>
                  <a:pt x="30025" y="1317239"/>
                </a:cubicBezTo>
                <a:cubicBezTo>
                  <a:pt x="11113" y="1307235"/>
                  <a:pt x="-9647" y="1273037"/>
                  <a:pt x="4875" y="1257090"/>
                </a:cubicBezTo>
                <a:cubicBezTo>
                  <a:pt x="40699" y="1217750"/>
                  <a:pt x="99887" y="1211263"/>
                  <a:pt x="147393" y="1188349"/>
                </a:cubicBezTo>
                <a:cubicBezTo>
                  <a:pt x="99887" y="1171163"/>
                  <a:pt x="20805" y="1185779"/>
                  <a:pt x="4875" y="1136792"/>
                </a:cubicBezTo>
                <a:cubicBezTo>
                  <a:pt x="-7778" y="1097887"/>
                  <a:pt x="82599" y="1116556"/>
                  <a:pt x="122243" y="1111014"/>
                </a:cubicBezTo>
                <a:cubicBezTo>
                  <a:pt x="205723" y="1099347"/>
                  <a:pt x="289912" y="1093829"/>
                  <a:pt x="373747" y="1085236"/>
                </a:cubicBezTo>
                <a:cubicBezTo>
                  <a:pt x="316613" y="1069266"/>
                  <a:pt x="82578" y="1005723"/>
                  <a:pt x="80325" y="990717"/>
                </a:cubicBezTo>
                <a:cubicBezTo>
                  <a:pt x="70739" y="926848"/>
                  <a:pt x="202697" y="959113"/>
                  <a:pt x="264762" y="947754"/>
                </a:cubicBezTo>
                <a:cubicBezTo>
                  <a:pt x="359301" y="930451"/>
                  <a:pt x="454787" y="919111"/>
                  <a:pt x="549800" y="904790"/>
                </a:cubicBezTo>
                <a:cubicBezTo>
                  <a:pt x="549800" y="904790"/>
                  <a:pt x="322756" y="873441"/>
                  <a:pt x="239612" y="801678"/>
                </a:cubicBezTo>
                <a:cubicBezTo>
                  <a:pt x="200197" y="767658"/>
                  <a:pt x="340213" y="778764"/>
                  <a:pt x="390513" y="767307"/>
                </a:cubicBezTo>
                <a:cubicBezTo>
                  <a:pt x="485526" y="758714"/>
                  <a:pt x="597128" y="797176"/>
                  <a:pt x="675551" y="741529"/>
                </a:cubicBezTo>
                <a:cubicBezTo>
                  <a:pt x="725732" y="705922"/>
                  <a:pt x="558654" y="705371"/>
                  <a:pt x="499499" y="689973"/>
                </a:cubicBezTo>
                <a:lnTo>
                  <a:pt x="147393" y="604046"/>
                </a:lnTo>
                <a:lnTo>
                  <a:pt x="315063" y="586860"/>
                </a:lnTo>
                <a:cubicBezTo>
                  <a:pt x="410038" y="577846"/>
                  <a:pt x="548892" y="643560"/>
                  <a:pt x="600100" y="561082"/>
                </a:cubicBezTo>
                <a:cubicBezTo>
                  <a:pt x="642349" y="493034"/>
                  <a:pt x="447047" y="521687"/>
                  <a:pt x="373747" y="492340"/>
                </a:cubicBezTo>
                <a:cubicBezTo>
                  <a:pt x="267759" y="449905"/>
                  <a:pt x="166955" y="394956"/>
                  <a:pt x="63559" y="346264"/>
                </a:cubicBezTo>
                <a:cubicBezTo>
                  <a:pt x="71943" y="323350"/>
                  <a:pt x="78031" y="299411"/>
                  <a:pt x="88709" y="277523"/>
                </a:cubicBezTo>
                <a:cubicBezTo>
                  <a:pt x="100500" y="253354"/>
                  <a:pt x="133014" y="235691"/>
                  <a:pt x="130627" y="208781"/>
                </a:cubicBezTo>
                <a:cubicBezTo>
                  <a:pt x="128930" y="189646"/>
                  <a:pt x="97093" y="191596"/>
                  <a:pt x="80325" y="183003"/>
                </a:cubicBezTo>
                <a:cubicBezTo>
                  <a:pt x="111065" y="157225"/>
                  <a:pt x="138864" y="127245"/>
                  <a:pt x="172544" y="105669"/>
                </a:cubicBezTo>
                <a:cubicBezTo>
                  <a:pt x="206473" y="83934"/>
                  <a:pt x="262098" y="89961"/>
                  <a:pt x="281528" y="54112"/>
                </a:cubicBezTo>
                <a:cubicBezTo>
                  <a:pt x="293124" y="32720"/>
                  <a:pt x="237112" y="36073"/>
                  <a:pt x="214462" y="28334"/>
                </a:cubicBezTo>
                <a:close/>
              </a:path>
            </a:pathLst>
          </a:cu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t-BR"/>
          </a:p>
        </p:txBody>
      </p:sp>
      <p:pic>
        <p:nvPicPr>
          <p:cNvPr id="18" name="Fast-Sticker-Alpha-Animation-2024-10-01-10-05-04-Utc">
            <a:hlinkClick r:id="" action="ppaction://media"/>
            <a:extLst>
              <a:ext uri="{FF2B5EF4-FFF2-40B4-BE49-F238E27FC236}">
                <a16:creationId xmlns:a16="http://schemas.microsoft.com/office/drawing/2014/main" id="{BBE21D43-8C75-49F0-8A68-A2C3529B522B}"/>
              </a:ext>
            </a:extLst>
          </p:cNvPr>
          <p:cNvPicPr>
            <a:picLocks noChangeAspect="1"/>
          </p:cNvPicPr>
          <p:nvPr>
            <a:videoFile r:link="rId1"/>
            <p:extLst>
              <p:ext uri="{DAA4B4D4-6D71-4841-9C94-3DE7FCFB9230}">
                <p14:media xmlns:p14="http://schemas.microsoft.com/office/powerpoint/2010/main" r:embed="rId2">
                  <p14:trim st="646" end="1658"/>
                </p14:media>
              </p:ext>
            </p:extLst>
          </p:nvPr>
        </p:nvPicPr>
        <p:blipFill rotWithShape="1">
          <a:blip r:embed="rId6">
            <a:lum bright="9000" contrast="57000"/>
          </a:blip>
          <a:srcRect l="23646" r="23646"/>
          <a:stretch>
            <a:fillRect/>
          </a:stretch>
        </p:blipFill>
        <p:spPr>
          <a:xfrm rot="20893733">
            <a:off x="315548" y="873612"/>
            <a:ext cx="1321952" cy="1410779"/>
          </a:xfrm>
          <a:prstGeom prst="rect">
            <a:avLst/>
          </a:prstGeom>
        </p:spPr>
      </p:pic>
    </p:spTree>
    <p:extLst>
      <p:ext uri="{BB962C8B-B14F-4D97-AF65-F5344CB8AC3E}">
        <p14:creationId xmlns:p14="http://schemas.microsoft.com/office/powerpoint/2010/main" val="3580795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par>
                                <p:cTn id="11" presetID="1" presetClass="mediacall" presetSubtype="0" fill="hold" nodeType="withEffect">
                                  <p:stCondLst>
                                    <p:cond delay="250"/>
                                  </p:stCondLst>
                                  <p:childTnLst>
                                    <p:cmd type="call" cmd="playFrom(0.0)">
                                      <p:cBhvr>
                                        <p:cTn id="12" dur="5738" fill="hold"/>
                                        <p:tgtEl>
                                          <p:spTgt spid="18"/>
                                        </p:tgtEl>
                                      </p:cBhvr>
                                    </p:cmd>
                                  </p:childTnLst>
                                </p:cTn>
                              </p:par>
                              <p:par>
                                <p:cTn id="13" presetID="2" presetClass="entr" presetSubtype="2" fill="hold" nodeType="withEffect">
                                  <p:stCondLst>
                                    <p:cond delay="25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1+#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par>
                                <p:cTn id="17" presetID="22" presetClass="entr" presetSubtype="8" fill="hold" grpId="0" nodeType="withEffect">
                                  <p:stCondLst>
                                    <p:cond delay="50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par>
                                <p:cTn id="20" presetID="22" presetClass="entr" presetSubtype="2" fill="hold" grpId="0" nodeType="withEffect">
                                  <p:stCondLst>
                                    <p:cond delay="500"/>
                                  </p:stCondLst>
                                  <p:childTnLst>
                                    <p:set>
                                      <p:cBhvr>
                                        <p:cTn id="21" dur="1" fill="hold">
                                          <p:stCondLst>
                                            <p:cond delay="0"/>
                                          </p:stCondLst>
                                        </p:cTn>
                                        <p:tgtEl>
                                          <p:spTgt spid="17"/>
                                        </p:tgtEl>
                                        <p:attrNameLst>
                                          <p:attrName>style.visibility</p:attrName>
                                        </p:attrNameLst>
                                      </p:cBhvr>
                                      <p:to>
                                        <p:strVal val="visible"/>
                                      </p:to>
                                    </p:set>
                                    <p:animEffect transition="in" filter="wipe(right)">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repeatCount="indefinite" fill="remove" display="0">
                  <p:stCondLst>
                    <p:cond delay="indefinite"/>
                  </p:stCondLst>
                </p:cTn>
                <p:tgtEl>
                  <p:spTgt spid="18"/>
                </p:tgtEl>
              </p:cMediaNode>
            </p:video>
          </p:childTnLst>
        </p:cTn>
      </p:par>
    </p:tnLst>
    <p:bldLst>
      <p:bldP spid="2" grpId="0"/>
      <p:bldP spid="7" grpId="0"/>
      <p:bldP spid="17" grpId="0" animBg="1"/>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95DA6EC5-5F18-4712-9A68-13564246D041}"/>
              </a:ext>
            </a:extLst>
          </p:cNvPr>
          <p:cNvPicPr>
            <a:picLocks noChangeAspect="1"/>
          </p:cNvPicPr>
          <p:nvPr/>
        </p:nvPicPr>
        <p:blipFill rotWithShape="1">
          <a:blip r:embed="rId2">
            <a:extLst>
              <a:ext uri="{28A0092B-C50C-407E-A947-70E740481C1C}">
                <a14:useLocalDpi xmlns:a14="http://schemas.microsoft.com/office/drawing/2010/main" val="0"/>
              </a:ext>
            </a:extLst>
          </a:blip>
          <a:srcRect l="17233" t="16032" r="17233" b="28672"/>
          <a:stretch/>
        </p:blipFill>
        <p:spPr>
          <a:xfrm>
            <a:off x="0" y="0"/>
            <a:ext cx="12192000" cy="6858000"/>
          </a:xfrm>
          <a:prstGeom prst="rect">
            <a:avLst/>
          </a:prstGeom>
        </p:spPr>
      </p:pic>
      <p:pic>
        <p:nvPicPr>
          <p:cNvPr id="2" name="Imagem 1">
            <a:extLst>
              <a:ext uri="{FF2B5EF4-FFF2-40B4-BE49-F238E27FC236}">
                <a16:creationId xmlns:a16="http://schemas.microsoft.com/office/drawing/2014/main" id="{8B03C5D9-AD95-4078-822A-3979AA28009F}"/>
              </a:ext>
            </a:extLst>
          </p:cNvPr>
          <p:cNvPicPr>
            <a:picLocks noChangeAspect="1"/>
          </p:cNvPicPr>
          <p:nvPr/>
        </p:nvPicPr>
        <p:blipFill rotWithShape="1">
          <a:blip r:embed="rId3"/>
          <a:srcRect r="50918"/>
          <a:stretch/>
        </p:blipFill>
        <p:spPr>
          <a:xfrm>
            <a:off x="3605940" y="1036860"/>
            <a:ext cx="2208345" cy="5127180"/>
          </a:xfrm>
          <a:prstGeom prst="rect">
            <a:avLst/>
          </a:prstGeom>
        </p:spPr>
      </p:pic>
      <p:pic>
        <p:nvPicPr>
          <p:cNvPr id="72" name="Imagem 71">
            <a:extLst>
              <a:ext uri="{FF2B5EF4-FFF2-40B4-BE49-F238E27FC236}">
                <a16:creationId xmlns:a16="http://schemas.microsoft.com/office/drawing/2014/main" id="{054182B7-5248-4435-AEAA-22CF4F0BAFBB}"/>
              </a:ext>
            </a:extLst>
          </p:cNvPr>
          <p:cNvPicPr>
            <a:picLocks noChangeAspect="1"/>
          </p:cNvPicPr>
          <p:nvPr/>
        </p:nvPicPr>
        <p:blipFill rotWithShape="1">
          <a:blip r:embed="rId3"/>
          <a:srcRect l="50917"/>
          <a:stretch/>
        </p:blipFill>
        <p:spPr>
          <a:xfrm>
            <a:off x="6311040" y="1036860"/>
            <a:ext cx="2208345" cy="5127180"/>
          </a:xfrm>
          <a:prstGeom prst="rect">
            <a:avLst/>
          </a:prstGeom>
        </p:spPr>
      </p:pic>
      <p:sp>
        <p:nvSpPr>
          <p:cNvPr id="73" name="Freeform 27">
            <a:extLst>
              <a:ext uri="{FF2B5EF4-FFF2-40B4-BE49-F238E27FC236}">
                <a16:creationId xmlns:a16="http://schemas.microsoft.com/office/drawing/2014/main" id="{A9313F5E-40BB-410F-8BEB-3A1B501FC5FE}"/>
              </a:ext>
            </a:extLst>
          </p:cNvPr>
          <p:cNvSpPr>
            <a:spLocks noEditPoints="1"/>
          </p:cNvSpPr>
          <p:nvPr/>
        </p:nvSpPr>
        <p:spPr bwMode="auto">
          <a:xfrm>
            <a:off x="1824038" y="2494533"/>
            <a:ext cx="885825" cy="493713"/>
          </a:xfrm>
          <a:custGeom>
            <a:avLst/>
            <a:gdLst>
              <a:gd name="T0" fmla="*/ 177 w 233"/>
              <a:gd name="T1" fmla="*/ 52 h 130"/>
              <a:gd name="T2" fmla="*/ 180 w 233"/>
              <a:gd name="T3" fmla="*/ 82 h 130"/>
              <a:gd name="T4" fmla="*/ 164 w 233"/>
              <a:gd name="T5" fmla="*/ 90 h 130"/>
              <a:gd name="T6" fmla="*/ 132 w 233"/>
              <a:gd name="T7" fmla="*/ 65 h 130"/>
              <a:gd name="T8" fmla="*/ 89 w 233"/>
              <a:gd name="T9" fmla="*/ 67 h 130"/>
              <a:gd name="T10" fmla="*/ 88 w 233"/>
              <a:gd name="T11" fmla="*/ 45 h 130"/>
              <a:gd name="T12" fmla="*/ 163 w 233"/>
              <a:gd name="T13" fmla="*/ 30 h 130"/>
              <a:gd name="T14" fmla="*/ 58 w 233"/>
              <a:gd name="T15" fmla="*/ 106 h 130"/>
              <a:gd name="T16" fmla="*/ 75 w 233"/>
              <a:gd name="T17" fmla="*/ 88 h 130"/>
              <a:gd name="T18" fmla="*/ 55 w 233"/>
              <a:gd name="T19" fmla="*/ 94 h 130"/>
              <a:gd name="T20" fmla="*/ 66 w 233"/>
              <a:gd name="T21" fmla="*/ 102 h 130"/>
              <a:gd name="T22" fmla="*/ 70 w 233"/>
              <a:gd name="T23" fmla="*/ 117 h 130"/>
              <a:gd name="T24" fmla="*/ 91 w 233"/>
              <a:gd name="T25" fmla="*/ 93 h 130"/>
              <a:gd name="T26" fmla="*/ 76 w 233"/>
              <a:gd name="T27" fmla="*/ 92 h 130"/>
              <a:gd name="T28" fmla="*/ 100 w 233"/>
              <a:gd name="T29" fmla="*/ 95 h 130"/>
              <a:gd name="T30" fmla="*/ 78 w 233"/>
              <a:gd name="T31" fmla="*/ 122 h 130"/>
              <a:gd name="T32" fmla="*/ 100 w 233"/>
              <a:gd name="T33" fmla="*/ 95 h 130"/>
              <a:gd name="T34" fmla="*/ 88 w 233"/>
              <a:gd name="T35" fmla="*/ 126 h 130"/>
              <a:gd name="T36" fmla="*/ 109 w 233"/>
              <a:gd name="T37" fmla="*/ 117 h 130"/>
              <a:gd name="T38" fmla="*/ 90 w 233"/>
              <a:gd name="T39" fmla="*/ 118 h 130"/>
              <a:gd name="T40" fmla="*/ 89 w 233"/>
              <a:gd name="T41" fmla="*/ 35 h 130"/>
              <a:gd name="T42" fmla="*/ 73 w 233"/>
              <a:gd name="T43" fmla="*/ 36 h 130"/>
              <a:gd name="T44" fmla="*/ 53 w 233"/>
              <a:gd name="T45" fmla="*/ 62 h 130"/>
              <a:gd name="T46" fmla="*/ 55 w 233"/>
              <a:gd name="T47" fmla="*/ 94 h 130"/>
              <a:gd name="T48" fmla="*/ 120 w 233"/>
              <a:gd name="T49" fmla="*/ 127 h 130"/>
              <a:gd name="T50" fmla="*/ 120 w 233"/>
              <a:gd name="T51" fmla="*/ 119 h 130"/>
              <a:gd name="T52" fmla="*/ 141 w 233"/>
              <a:gd name="T53" fmla="*/ 117 h 130"/>
              <a:gd name="T54" fmla="*/ 153 w 233"/>
              <a:gd name="T55" fmla="*/ 116 h 130"/>
              <a:gd name="T56" fmla="*/ 165 w 233"/>
              <a:gd name="T57" fmla="*/ 107 h 130"/>
              <a:gd name="T58" fmla="*/ 0 w 233"/>
              <a:gd name="T59" fmla="*/ 58 h 130"/>
              <a:gd name="T60" fmla="*/ 28 w 233"/>
              <a:gd name="T61" fmla="*/ 81 h 130"/>
              <a:gd name="T62" fmla="*/ 37 w 233"/>
              <a:gd name="T63" fmla="*/ 81 h 130"/>
              <a:gd name="T64" fmla="*/ 78 w 233"/>
              <a:gd name="T65" fmla="*/ 24 h 130"/>
              <a:gd name="T66" fmla="*/ 59 w 233"/>
              <a:gd name="T67" fmla="*/ 8 h 130"/>
              <a:gd name="T68" fmla="*/ 198 w 233"/>
              <a:gd name="T69" fmla="*/ 1 h 130"/>
              <a:gd name="T70" fmla="*/ 163 w 233"/>
              <a:gd name="T71" fmla="*/ 30 h 130"/>
              <a:gd name="T72" fmla="*/ 193 w 233"/>
              <a:gd name="T73" fmla="*/ 79 h 130"/>
              <a:gd name="T74" fmla="*/ 198 w 233"/>
              <a:gd name="T75" fmla="*/ 79 h 130"/>
              <a:gd name="T76" fmla="*/ 233 w 233"/>
              <a:gd name="T77" fmla="*/ 62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3" h="130">
                <a:moveTo>
                  <a:pt x="163" y="29"/>
                </a:moveTo>
                <a:cubicBezTo>
                  <a:pt x="168" y="37"/>
                  <a:pt x="172" y="45"/>
                  <a:pt x="177" y="52"/>
                </a:cubicBezTo>
                <a:cubicBezTo>
                  <a:pt x="181" y="60"/>
                  <a:pt x="186" y="67"/>
                  <a:pt x="190" y="75"/>
                </a:cubicBezTo>
                <a:cubicBezTo>
                  <a:pt x="187" y="77"/>
                  <a:pt x="183" y="79"/>
                  <a:pt x="180" y="82"/>
                </a:cubicBezTo>
                <a:cubicBezTo>
                  <a:pt x="177" y="85"/>
                  <a:pt x="175" y="88"/>
                  <a:pt x="173" y="91"/>
                </a:cubicBezTo>
                <a:cubicBezTo>
                  <a:pt x="170" y="95"/>
                  <a:pt x="167" y="92"/>
                  <a:pt x="164" y="90"/>
                </a:cubicBezTo>
                <a:cubicBezTo>
                  <a:pt x="160" y="87"/>
                  <a:pt x="156" y="84"/>
                  <a:pt x="152" y="81"/>
                </a:cubicBezTo>
                <a:cubicBezTo>
                  <a:pt x="146" y="76"/>
                  <a:pt x="139" y="70"/>
                  <a:pt x="132" y="65"/>
                </a:cubicBezTo>
                <a:cubicBezTo>
                  <a:pt x="126" y="61"/>
                  <a:pt x="119" y="57"/>
                  <a:pt x="111" y="58"/>
                </a:cubicBezTo>
                <a:cubicBezTo>
                  <a:pt x="103" y="59"/>
                  <a:pt x="97" y="65"/>
                  <a:pt x="89" y="67"/>
                </a:cubicBezTo>
                <a:cubicBezTo>
                  <a:pt x="83" y="69"/>
                  <a:pt x="75" y="67"/>
                  <a:pt x="73" y="60"/>
                </a:cubicBezTo>
                <a:cubicBezTo>
                  <a:pt x="72" y="52"/>
                  <a:pt x="82" y="48"/>
                  <a:pt x="88" y="45"/>
                </a:cubicBezTo>
                <a:cubicBezTo>
                  <a:pt x="95" y="41"/>
                  <a:pt x="103" y="38"/>
                  <a:pt x="112" y="35"/>
                </a:cubicBezTo>
                <a:cubicBezTo>
                  <a:pt x="128" y="30"/>
                  <a:pt x="146" y="24"/>
                  <a:pt x="163" y="30"/>
                </a:cubicBezTo>
                <a:cubicBezTo>
                  <a:pt x="163" y="30"/>
                  <a:pt x="163" y="29"/>
                  <a:pt x="163" y="29"/>
                </a:cubicBezTo>
                <a:close/>
                <a:moveTo>
                  <a:pt x="58" y="106"/>
                </a:moveTo>
                <a:cubicBezTo>
                  <a:pt x="64" y="107"/>
                  <a:pt x="69" y="101"/>
                  <a:pt x="72" y="96"/>
                </a:cubicBezTo>
                <a:cubicBezTo>
                  <a:pt x="74" y="94"/>
                  <a:pt x="76" y="91"/>
                  <a:pt x="75" y="88"/>
                </a:cubicBezTo>
                <a:cubicBezTo>
                  <a:pt x="74" y="85"/>
                  <a:pt x="71" y="84"/>
                  <a:pt x="68" y="84"/>
                </a:cubicBezTo>
                <a:cubicBezTo>
                  <a:pt x="64" y="84"/>
                  <a:pt x="57" y="90"/>
                  <a:pt x="55" y="94"/>
                </a:cubicBezTo>
                <a:cubicBezTo>
                  <a:pt x="52" y="98"/>
                  <a:pt x="51" y="105"/>
                  <a:pt x="58" y="106"/>
                </a:cubicBezTo>
                <a:close/>
                <a:moveTo>
                  <a:pt x="66" y="102"/>
                </a:moveTo>
                <a:cubicBezTo>
                  <a:pt x="64" y="105"/>
                  <a:pt x="61" y="108"/>
                  <a:pt x="62" y="112"/>
                </a:cubicBezTo>
                <a:cubicBezTo>
                  <a:pt x="63" y="116"/>
                  <a:pt x="66" y="118"/>
                  <a:pt x="70" y="117"/>
                </a:cubicBezTo>
                <a:cubicBezTo>
                  <a:pt x="77" y="116"/>
                  <a:pt x="82" y="107"/>
                  <a:pt x="87" y="102"/>
                </a:cubicBezTo>
                <a:cubicBezTo>
                  <a:pt x="89" y="100"/>
                  <a:pt x="92" y="97"/>
                  <a:pt x="91" y="93"/>
                </a:cubicBezTo>
                <a:cubicBezTo>
                  <a:pt x="91" y="89"/>
                  <a:pt x="89" y="87"/>
                  <a:pt x="85" y="87"/>
                </a:cubicBezTo>
                <a:cubicBezTo>
                  <a:pt x="81" y="86"/>
                  <a:pt x="79" y="89"/>
                  <a:pt x="76" y="92"/>
                </a:cubicBezTo>
                <a:cubicBezTo>
                  <a:pt x="73" y="95"/>
                  <a:pt x="70" y="99"/>
                  <a:pt x="66" y="102"/>
                </a:cubicBezTo>
                <a:close/>
                <a:moveTo>
                  <a:pt x="100" y="95"/>
                </a:moveTo>
                <a:cubicBezTo>
                  <a:pt x="94" y="91"/>
                  <a:pt x="87" y="100"/>
                  <a:pt x="84" y="104"/>
                </a:cubicBezTo>
                <a:cubicBezTo>
                  <a:pt x="80" y="108"/>
                  <a:pt x="70" y="117"/>
                  <a:pt x="78" y="122"/>
                </a:cubicBezTo>
                <a:cubicBezTo>
                  <a:pt x="85" y="126"/>
                  <a:pt x="92" y="117"/>
                  <a:pt x="95" y="113"/>
                </a:cubicBezTo>
                <a:cubicBezTo>
                  <a:pt x="99" y="109"/>
                  <a:pt x="107" y="100"/>
                  <a:pt x="100" y="95"/>
                </a:cubicBezTo>
                <a:close/>
                <a:moveTo>
                  <a:pt x="90" y="118"/>
                </a:moveTo>
                <a:cubicBezTo>
                  <a:pt x="88" y="120"/>
                  <a:pt x="87" y="123"/>
                  <a:pt x="88" y="126"/>
                </a:cubicBezTo>
                <a:cubicBezTo>
                  <a:pt x="89" y="128"/>
                  <a:pt x="92" y="129"/>
                  <a:pt x="95" y="129"/>
                </a:cubicBezTo>
                <a:cubicBezTo>
                  <a:pt x="100" y="128"/>
                  <a:pt x="106" y="122"/>
                  <a:pt x="109" y="117"/>
                </a:cubicBezTo>
                <a:cubicBezTo>
                  <a:pt x="112" y="113"/>
                  <a:pt x="110" y="105"/>
                  <a:pt x="103" y="106"/>
                </a:cubicBezTo>
                <a:cubicBezTo>
                  <a:pt x="97" y="107"/>
                  <a:pt x="93" y="114"/>
                  <a:pt x="90" y="118"/>
                </a:cubicBezTo>
                <a:close/>
                <a:moveTo>
                  <a:pt x="99" y="40"/>
                </a:moveTo>
                <a:cubicBezTo>
                  <a:pt x="95" y="38"/>
                  <a:pt x="92" y="37"/>
                  <a:pt x="89" y="35"/>
                </a:cubicBezTo>
                <a:cubicBezTo>
                  <a:pt x="86" y="33"/>
                  <a:pt x="81" y="31"/>
                  <a:pt x="78" y="31"/>
                </a:cubicBezTo>
                <a:cubicBezTo>
                  <a:pt x="75" y="32"/>
                  <a:pt x="74" y="34"/>
                  <a:pt x="73" y="36"/>
                </a:cubicBezTo>
                <a:cubicBezTo>
                  <a:pt x="70" y="39"/>
                  <a:pt x="68" y="42"/>
                  <a:pt x="66" y="45"/>
                </a:cubicBezTo>
                <a:cubicBezTo>
                  <a:pt x="62" y="51"/>
                  <a:pt x="57" y="56"/>
                  <a:pt x="53" y="62"/>
                </a:cubicBezTo>
                <a:cubicBezTo>
                  <a:pt x="48" y="69"/>
                  <a:pt x="43" y="75"/>
                  <a:pt x="38" y="81"/>
                </a:cubicBezTo>
                <a:cubicBezTo>
                  <a:pt x="43" y="86"/>
                  <a:pt x="49" y="90"/>
                  <a:pt x="55" y="94"/>
                </a:cubicBezTo>
                <a:moveTo>
                  <a:pt x="103" y="124"/>
                </a:moveTo>
                <a:cubicBezTo>
                  <a:pt x="108" y="127"/>
                  <a:pt x="114" y="129"/>
                  <a:pt x="120" y="127"/>
                </a:cubicBezTo>
                <a:cubicBezTo>
                  <a:pt x="122" y="127"/>
                  <a:pt x="125" y="126"/>
                  <a:pt x="125" y="124"/>
                </a:cubicBezTo>
                <a:cubicBezTo>
                  <a:pt x="124" y="121"/>
                  <a:pt x="121" y="121"/>
                  <a:pt x="120" y="119"/>
                </a:cubicBezTo>
                <a:cubicBezTo>
                  <a:pt x="125" y="124"/>
                  <a:pt x="131" y="130"/>
                  <a:pt x="138" y="125"/>
                </a:cubicBezTo>
                <a:cubicBezTo>
                  <a:pt x="141" y="123"/>
                  <a:pt x="142" y="120"/>
                  <a:pt x="141" y="117"/>
                </a:cubicBezTo>
                <a:cubicBezTo>
                  <a:pt x="140" y="113"/>
                  <a:pt x="137" y="111"/>
                  <a:pt x="134" y="109"/>
                </a:cubicBezTo>
                <a:cubicBezTo>
                  <a:pt x="138" y="114"/>
                  <a:pt x="146" y="121"/>
                  <a:pt x="153" y="116"/>
                </a:cubicBezTo>
                <a:cubicBezTo>
                  <a:pt x="161" y="111"/>
                  <a:pt x="154" y="103"/>
                  <a:pt x="148" y="99"/>
                </a:cubicBezTo>
                <a:cubicBezTo>
                  <a:pt x="153" y="104"/>
                  <a:pt x="158" y="109"/>
                  <a:pt x="165" y="107"/>
                </a:cubicBezTo>
                <a:cubicBezTo>
                  <a:pt x="171" y="106"/>
                  <a:pt x="172" y="98"/>
                  <a:pt x="169" y="93"/>
                </a:cubicBezTo>
                <a:moveTo>
                  <a:pt x="0" y="58"/>
                </a:moveTo>
                <a:cubicBezTo>
                  <a:pt x="7" y="63"/>
                  <a:pt x="13" y="68"/>
                  <a:pt x="19" y="73"/>
                </a:cubicBezTo>
                <a:cubicBezTo>
                  <a:pt x="22" y="76"/>
                  <a:pt x="25" y="78"/>
                  <a:pt x="28" y="81"/>
                </a:cubicBezTo>
                <a:cubicBezTo>
                  <a:pt x="29" y="82"/>
                  <a:pt x="32" y="84"/>
                  <a:pt x="33" y="85"/>
                </a:cubicBezTo>
                <a:cubicBezTo>
                  <a:pt x="35" y="85"/>
                  <a:pt x="36" y="83"/>
                  <a:pt x="37" y="81"/>
                </a:cubicBezTo>
                <a:moveTo>
                  <a:pt x="75" y="32"/>
                </a:moveTo>
                <a:cubicBezTo>
                  <a:pt x="78" y="30"/>
                  <a:pt x="82" y="27"/>
                  <a:pt x="78" y="24"/>
                </a:cubicBezTo>
                <a:cubicBezTo>
                  <a:pt x="75" y="22"/>
                  <a:pt x="72" y="19"/>
                  <a:pt x="69" y="17"/>
                </a:cubicBezTo>
                <a:cubicBezTo>
                  <a:pt x="65" y="14"/>
                  <a:pt x="62" y="11"/>
                  <a:pt x="59" y="8"/>
                </a:cubicBezTo>
                <a:cubicBezTo>
                  <a:pt x="55" y="5"/>
                  <a:pt x="51" y="3"/>
                  <a:pt x="48" y="0"/>
                </a:cubicBezTo>
                <a:moveTo>
                  <a:pt x="198" y="1"/>
                </a:moveTo>
                <a:cubicBezTo>
                  <a:pt x="185" y="8"/>
                  <a:pt x="172" y="14"/>
                  <a:pt x="158" y="21"/>
                </a:cubicBezTo>
                <a:cubicBezTo>
                  <a:pt x="160" y="24"/>
                  <a:pt x="161" y="27"/>
                  <a:pt x="163" y="30"/>
                </a:cubicBezTo>
                <a:moveTo>
                  <a:pt x="190" y="74"/>
                </a:moveTo>
                <a:cubicBezTo>
                  <a:pt x="191" y="75"/>
                  <a:pt x="192" y="77"/>
                  <a:pt x="193" y="79"/>
                </a:cubicBezTo>
                <a:cubicBezTo>
                  <a:pt x="194" y="80"/>
                  <a:pt x="193" y="80"/>
                  <a:pt x="194" y="80"/>
                </a:cubicBezTo>
                <a:cubicBezTo>
                  <a:pt x="195" y="80"/>
                  <a:pt x="197" y="79"/>
                  <a:pt x="198" y="79"/>
                </a:cubicBezTo>
                <a:cubicBezTo>
                  <a:pt x="202" y="77"/>
                  <a:pt x="206" y="75"/>
                  <a:pt x="210" y="74"/>
                </a:cubicBezTo>
                <a:cubicBezTo>
                  <a:pt x="217" y="70"/>
                  <a:pt x="225" y="67"/>
                  <a:pt x="233" y="62"/>
                </a:cubicBezTo>
              </a:path>
            </a:pathLst>
          </a:custGeom>
          <a:noFill/>
          <a:ln w="19050" cap="rnd">
            <a:solidFill>
              <a:schemeClr val="tx1">
                <a:lumMod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defRPr/>
            </a:pPr>
            <a:endParaRPr lang="ru-RU">
              <a:latin typeface="+mn-lt"/>
            </a:endParaRPr>
          </a:p>
        </p:txBody>
      </p:sp>
      <p:sp>
        <p:nvSpPr>
          <p:cNvPr id="74" name="Freeform 28">
            <a:extLst>
              <a:ext uri="{FF2B5EF4-FFF2-40B4-BE49-F238E27FC236}">
                <a16:creationId xmlns:a16="http://schemas.microsoft.com/office/drawing/2014/main" id="{2425E3A7-07A6-4E51-BC78-A396248F35B4}"/>
              </a:ext>
            </a:extLst>
          </p:cNvPr>
          <p:cNvSpPr>
            <a:spLocks noEditPoints="1"/>
          </p:cNvSpPr>
          <p:nvPr/>
        </p:nvSpPr>
        <p:spPr bwMode="auto">
          <a:xfrm>
            <a:off x="1633538" y="4650582"/>
            <a:ext cx="550862" cy="552450"/>
          </a:xfrm>
          <a:custGeom>
            <a:avLst/>
            <a:gdLst>
              <a:gd name="T0" fmla="*/ 137 w 145"/>
              <a:gd name="T1" fmla="*/ 105 h 145"/>
              <a:gd name="T2" fmla="*/ 114 w 145"/>
              <a:gd name="T3" fmla="*/ 134 h 145"/>
              <a:gd name="T4" fmla="*/ 83 w 145"/>
              <a:gd name="T5" fmla="*/ 144 h 145"/>
              <a:gd name="T6" fmla="*/ 44 w 145"/>
              <a:gd name="T7" fmla="*/ 138 h 145"/>
              <a:gd name="T8" fmla="*/ 4 w 145"/>
              <a:gd name="T9" fmla="*/ 85 h 145"/>
              <a:gd name="T10" fmla="*/ 25 w 145"/>
              <a:gd name="T11" fmla="*/ 22 h 145"/>
              <a:gd name="T12" fmla="*/ 89 w 145"/>
              <a:gd name="T13" fmla="*/ 6 h 145"/>
              <a:gd name="T14" fmla="*/ 139 w 145"/>
              <a:gd name="T15" fmla="*/ 50 h 145"/>
              <a:gd name="T16" fmla="*/ 137 w 145"/>
              <a:gd name="T17" fmla="*/ 105 h 145"/>
              <a:gd name="T18" fmla="*/ 73 w 145"/>
              <a:gd name="T19" fmla="*/ 35 h 145"/>
              <a:gd name="T20" fmla="*/ 73 w 145"/>
              <a:gd name="T21" fmla="*/ 74 h 145"/>
              <a:gd name="T22" fmla="*/ 105 w 145"/>
              <a:gd name="T23" fmla="*/ 75 h 145"/>
              <a:gd name="T24" fmla="*/ 73 w 145"/>
              <a:gd name="T25" fmla="*/ 4 h 145"/>
              <a:gd name="T26" fmla="*/ 74 w 145"/>
              <a:gd name="T27" fmla="*/ 20 h 145"/>
              <a:gd name="T28" fmla="*/ 20 w 145"/>
              <a:gd name="T29" fmla="*/ 74 h 145"/>
              <a:gd name="T30" fmla="*/ 3 w 145"/>
              <a:gd name="T31" fmla="*/ 75 h 145"/>
              <a:gd name="T32" fmla="*/ 129 w 145"/>
              <a:gd name="T33" fmla="*/ 74 h 145"/>
              <a:gd name="T34" fmla="*/ 143 w 145"/>
              <a:gd name="T35" fmla="*/ 74 h 145"/>
              <a:gd name="T36" fmla="*/ 74 w 145"/>
              <a:gd name="T37" fmla="*/ 144 h 145"/>
              <a:gd name="T38" fmla="*/ 74 w 145"/>
              <a:gd name="T39" fmla="*/ 129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5" h="145">
                <a:moveTo>
                  <a:pt x="137" y="105"/>
                </a:moveTo>
                <a:cubicBezTo>
                  <a:pt x="132" y="116"/>
                  <a:pt x="124" y="127"/>
                  <a:pt x="114" y="134"/>
                </a:cubicBezTo>
                <a:cubicBezTo>
                  <a:pt x="105" y="140"/>
                  <a:pt x="94" y="143"/>
                  <a:pt x="83" y="144"/>
                </a:cubicBezTo>
                <a:cubicBezTo>
                  <a:pt x="70" y="145"/>
                  <a:pt x="56" y="143"/>
                  <a:pt x="44" y="138"/>
                </a:cubicBezTo>
                <a:cubicBezTo>
                  <a:pt x="23" y="128"/>
                  <a:pt x="7" y="108"/>
                  <a:pt x="4" y="85"/>
                </a:cubicBezTo>
                <a:cubicBezTo>
                  <a:pt x="0" y="62"/>
                  <a:pt x="8" y="38"/>
                  <a:pt x="25" y="22"/>
                </a:cubicBezTo>
                <a:cubicBezTo>
                  <a:pt x="42" y="7"/>
                  <a:pt x="67" y="0"/>
                  <a:pt x="89" y="6"/>
                </a:cubicBezTo>
                <a:cubicBezTo>
                  <a:pt x="112" y="11"/>
                  <a:pt x="131" y="28"/>
                  <a:pt x="139" y="50"/>
                </a:cubicBezTo>
                <a:cubicBezTo>
                  <a:pt x="145" y="67"/>
                  <a:pt x="144" y="87"/>
                  <a:pt x="137" y="105"/>
                </a:cubicBezTo>
                <a:close/>
                <a:moveTo>
                  <a:pt x="73" y="35"/>
                </a:moveTo>
                <a:cubicBezTo>
                  <a:pt x="73" y="48"/>
                  <a:pt x="73" y="61"/>
                  <a:pt x="73" y="74"/>
                </a:cubicBezTo>
                <a:cubicBezTo>
                  <a:pt x="84" y="73"/>
                  <a:pt x="95" y="74"/>
                  <a:pt x="105" y="75"/>
                </a:cubicBezTo>
                <a:moveTo>
                  <a:pt x="73" y="4"/>
                </a:moveTo>
                <a:cubicBezTo>
                  <a:pt x="72" y="9"/>
                  <a:pt x="73" y="15"/>
                  <a:pt x="74" y="20"/>
                </a:cubicBezTo>
                <a:moveTo>
                  <a:pt x="20" y="74"/>
                </a:moveTo>
                <a:cubicBezTo>
                  <a:pt x="14" y="74"/>
                  <a:pt x="8" y="74"/>
                  <a:pt x="3" y="75"/>
                </a:cubicBezTo>
                <a:moveTo>
                  <a:pt x="129" y="74"/>
                </a:moveTo>
                <a:cubicBezTo>
                  <a:pt x="134" y="74"/>
                  <a:pt x="138" y="74"/>
                  <a:pt x="143" y="74"/>
                </a:cubicBezTo>
                <a:moveTo>
                  <a:pt x="74" y="144"/>
                </a:moveTo>
                <a:cubicBezTo>
                  <a:pt x="74" y="139"/>
                  <a:pt x="74" y="134"/>
                  <a:pt x="74" y="129"/>
                </a:cubicBezTo>
              </a:path>
            </a:pathLst>
          </a:custGeom>
          <a:noFill/>
          <a:ln w="19050" cap="rnd">
            <a:solidFill>
              <a:schemeClr val="tx1">
                <a:lumMod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defRPr/>
            </a:pPr>
            <a:endParaRPr lang="ru-RU">
              <a:latin typeface="+mn-lt"/>
            </a:endParaRPr>
          </a:p>
        </p:txBody>
      </p:sp>
      <p:sp>
        <p:nvSpPr>
          <p:cNvPr id="75" name="Rectangle 32">
            <a:extLst>
              <a:ext uri="{FF2B5EF4-FFF2-40B4-BE49-F238E27FC236}">
                <a16:creationId xmlns:a16="http://schemas.microsoft.com/office/drawing/2014/main" id="{1C913CC8-F6D9-45B9-BBB2-2764BDD4403C}"/>
              </a:ext>
            </a:extLst>
          </p:cNvPr>
          <p:cNvSpPr/>
          <p:nvPr/>
        </p:nvSpPr>
        <p:spPr>
          <a:xfrm>
            <a:off x="1250950" y="3159696"/>
            <a:ext cx="2098675" cy="1200150"/>
          </a:xfrm>
          <a:prstGeom prst="rect">
            <a:avLst/>
          </a:prstGeom>
        </p:spPr>
        <p:txBody>
          <a:bodyPr>
            <a:spAutoFit/>
          </a:bodyPr>
          <a:lstStyle/>
          <a:p>
            <a:pPr eaLnBrk="1" fontAlgn="auto" hangingPunct="1">
              <a:spcBef>
                <a:spcPts val="0"/>
              </a:spcBef>
              <a:spcAft>
                <a:spcPts val="0"/>
              </a:spcAft>
              <a:defRPr/>
            </a:pPr>
            <a:r>
              <a:rPr lang="en-US" sz="900" dirty="0">
                <a:solidFill>
                  <a:schemeClr val="tx1">
                    <a:lumMod val="75000"/>
                  </a:schemeClr>
                </a:solidFill>
                <a:latin typeface="+mn-lt"/>
              </a:rPr>
              <a:t>Lorem ipsum dolor sit amet, consectetur adipiscing elit, sed do eiusmod tempor incididunt ut labore et dolore magna aliqua. Ut enim ad minim veniam, quis nostrud exercitation ullamco laboris nisi ut aliquip</a:t>
            </a:r>
            <a:endParaRPr lang="ru-RU" sz="900" dirty="0">
              <a:solidFill>
                <a:schemeClr val="tx1">
                  <a:lumMod val="75000"/>
                </a:schemeClr>
              </a:solidFill>
              <a:latin typeface="+mn-lt"/>
            </a:endParaRPr>
          </a:p>
        </p:txBody>
      </p:sp>
      <p:sp>
        <p:nvSpPr>
          <p:cNvPr id="76" name="Rectangle 33">
            <a:extLst>
              <a:ext uri="{FF2B5EF4-FFF2-40B4-BE49-F238E27FC236}">
                <a16:creationId xmlns:a16="http://schemas.microsoft.com/office/drawing/2014/main" id="{080F8A34-F49D-4393-B1A4-218A189D0716}"/>
              </a:ext>
            </a:extLst>
          </p:cNvPr>
          <p:cNvSpPr/>
          <p:nvPr/>
        </p:nvSpPr>
        <p:spPr>
          <a:xfrm>
            <a:off x="860425" y="5384007"/>
            <a:ext cx="2097088" cy="1201737"/>
          </a:xfrm>
          <a:prstGeom prst="rect">
            <a:avLst/>
          </a:prstGeom>
        </p:spPr>
        <p:txBody>
          <a:bodyPr>
            <a:spAutoFit/>
          </a:bodyPr>
          <a:lstStyle/>
          <a:p>
            <a:pPr eaLnBrk="1" fontAlgn="auto" hangingPunct="1">
              <a:spcBef>
                <a:spcPts val="0"/>
              </a:spcBef>
              <a:spcAft>
                <a:spcPts val="0"/>
              </a:spcAft>
              <a:defRPr/>
            </a:pPr>
            <a:r>
              <a:rPr lang="en-US" sz="900" dirty="0">
                <a:solidFill>
                  <a:schemeClr val="tx1">
                    <a:lumMod val="75000"/>
                  </a:schemeClr>
                </a:solidFill>
                <a:latin typeface="+mn-lt"/>
              </a:rPr>
              <a:t>Lorem ipsum dolor sit amet, consectetur adipiscing elit, sed do eiusmod tempor incididunt ut labore et dolore magna aliqua. Ut enim ad minim veniam, quis nostrud exercitation ullamco laboris nisi ut aliquip</a:t>
            </a:r>
            <a:endParaRPr lang="ru-RU" sz="900" dirty="0">
              <a:solidFill>
                <a:schemeClr val="tx1">
                  <a:lumMod val="75000"/>
                </a:schemeClr>
              </a:solidFill>
              <a:latin typeface="+mn-lt"/>
            </a:endParaRPr>
          </a:p>
        </p:txBody>
      </p:sp>
      <p:sp>
        <p:nvSpPr>
          <p:cNvPr id="77" name="Freeform 25">
            <a:extLst>
              <a:ext uri="{FF2B5EF4-FFF2-40B4-BE49-F238E27FC236}">
                <a16:creationId xmlns:a16="http://schemas.microsoft.com/office/drawing/2014/main" id="{379B545D-6350-4F28-8443-B81A9DC1EFD5}"/>
              </a:ext>
            </a:extLst>
          </p:cNvPr>
          <p:cNvSpPr>
            <a:spLocks noEditPoints="1"/>
          </p:cNvSpPr>
          <p:nvPr/>
        </p:nvSpPr>
        <p:spPr bwMode="auto">
          <a:xfrm>
            <a:off x="9532938" y="2299271"/>
            <a:ext cx="566737" cy="636587"/>
          </a:xfrm>
          <a:custGeom>
            <a:avLst/>
            <a:gdLst>
              <a:gd name="T0" fmla="*/ 50 w 149"/>
              <a:gd name="T1" fmla="*/ 129 h 167"/>
              <a:gd name="T2" fmla="*/ 39 w 149"/>
              <a:gd name="T3" fmla="*/ 100 h 167"/>
              <a:gd name="T4" fmla="*/ 33 w 149"/>
              <a:gd name="T5" fmla="*/ 75 h 167"/>
              <a:gd name="T6" fmla="*/ 76 w 149"/>
              <a:gd name="T7" fmla="*/ 28 h 167"/>
              <a:gd name="T8" fmla="*/ 120 w 149"/>
              <a:gd name="T9" fmla="*/ 75 h 167"/>
              <a:gd name="T10" fmla="*/ 114 w 149"/>
              <a:gd name="T11" fmla="*/ 99 h 167"/>
              <a:gd name="T12" fmla="*/ 103 w 149"/>
              <a:gd name="T13" fmla="*/ 124 h 167"/>
              <a:gd name="T14" fmla="*/ 90 w 149"/>
              <a:gd name="T15" fmla="*/ 132 h 167"/>
              <a:gd name="T16" fmla="*/ 73 w 149"/>
              <a:gd name="T17" fmla="*/ 136 h 167"/>
              <a:gd name="T18" fmla="*/ 56 w 149"/>
              <a:gd name="T19" fmla="*/ 143 h 167"/>
              <a:gd name="T20" fmla="*/ 53 w 149"/>
              <a:gd name="T21" fmla="*/ 147 h 167"/>
              <a:gd name="T22" fmla="*/ 54 w 149"/>
              <a:gd name="T23" fmla="*/ 151 h 167"/>
              <a:gd name="T24" fmla="*/ 58 w 149"/>
              <a:gd name="T25" fmla="*/ 152 h 167"/>
              <a:gd name="T26" fmla="*/ 93 w 149"/>
              <a:gd name="T27" fmla="*/ 145 h 167"/>
              <a:gd name="T28" fmla="*/ 97 w 149"/>
              <a:gd name="T29" fmla="*/ 146 h 167"/>
              <a:gd name="T30" fmla="*/ 98 w 149"/>
              <a:gd name="T31" fmla="*/ 151 h 167"/>
              <a:gd name="T32" fmla="*/ 95 w 149"/>
              <a:gd name="T33" fmla="*/ 155 h 167"/>
              <a:gd name="T34" fmla="*/ 82 w 149"/>
              <a:gd name="T35" fmla="*/ 161 h 167"/>
              <a:gd name="T36" fmla="*/ 65 w 149"/>
              <a:gd name="T37" fmla="*/ 167 h 167"/>
              <a:gd name="T38" fmla="*/ 65 w 149"/>
              <a:gd name="T39" fmla="*/ 74 h 167"/>
              <a:gd name="T40" fmla="*/ 74 w 149"/>
              <a:gd name="T41" fmla="*/ 85 h 167"/>
              <a:gd name="T42" fmla="*/ 86 w 149"/>
              <a:gd name="T43" fmla="*/ 63 h 167"/>
              <a:gd name="T44" fmla="*/ 18 w 149"/>
              <a:gd name="T45" fmla="*/ 76 h 167"/>
              <a:gd name="T46" fmla="*/ 0 w 149"/>
              <a:gd name="T47" fmla="*/ 73 h 167"/>
              <a:gd name="T48" fmla="*/ 24 w 149"/>
              <a:gd name="T49" fmla="*/ 44 h 167"/>
              <a:gd name="T50" fmla="*/ 11 w 149"/>
              <a:gd name="T51" fmla="*/ 38 h 167"/>
              <a:gd name="T52" fmla="*/ 46 w 149"/>
              <a:gd name="T53" fmla="*/ 23 h 167"/>
              <a:gd name="T54" fmla="*/ 39 w 149"/>
              <a:gd name="T55" fmla="*/ 12 h 167"/>
              <a:gd name="T56" fmla="*/ 76 w 149"/>
              <a:gd name="T57" fmla="*/ 16 h 167"/>
              <a:gd name="T58" fmla="*/ 76 w 149"/>
              <a:gd name="T59" fmla="*/ 0 h 167"/>
              <a:gd name="T60" fmla="*/ 111 w 149"/>
              <a:gd name="T61" fmla="*/ 12 h 167"/>
              <a:gd name="T62" fmla="*/ 106 w 149"/>
              <a:gd name="T63" fmla="*/ 24 h 167"/>
              <a:gd name="T64" fmla="*/ 139 w 149"/>
              <a:gd name="T65" fmla="*/ 39 h 167"/>
              <a:gd name="T66" fmla="*/ 129 w 149"/>
              <a:gd name="T67" fmla="*/ 44 h 167"/>
              <a:gd name="T68" fmla="*/ 127 w 149"/>
              <a:gd name="T69" fmla="*/ 45 h 167"/>
              <a:gd name="T70" fmla="*/ 149 w 149"/>
              <a:gd name="T71" fmla="*/ 76 h 167"/>
              <a:gd name="T72" fmla="*/ 134 w 149"/>
              <a:gd name="T73" fmla="*/ 76 h 167"/>
              <a:gd name="T74" fmla="*/ 76 w 149"/>
              <a:gd name="T75" fmla="*/ 45 h 167"/>
              <a:gd name="T76" fmla="*/ 48 w 149"/>
              <a:gd name="T77" fmla="*/ 71 h 167"/>
              <a:gd name="T78" fmla="*/ 76 w 149"/>
              <a:gd name="T79" fmla="*/ 97 h 167"/>
              <a:gd name="T80" fmla="*/ 103 w 149"/>
              <a:gd name="T81" fmla="*/ 71 h 167"/>
              <a:gd name="T82" fmla="*/ 76 w 149"/>
              <a:gd name="T83" fmla="*/ 45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9" h="167">
                <a:moveTo>
                  <a:pt x="50" y="129"/>
                </a:moveTo>
                <a:cubicBezTo>
                  <a:pt x="51" y="121"/>
                  <a:pt x="48" y="114"/>
                  <a:pt x="39" y="100"/>
                </a:cubicBezTo>
                <a:cubicBezTo>
                  <a:pt x="34" y="92"/>
                  <a:pt x="33" y="84"/>
                  <a:pt x="33" y="75"/>
                </a:cubicBezTo>
                <a:cubicBezTo>
                  <a:pt x="33" y="50"/>
                  <a:pt x="52" y="28"/>
                  <a:pt x="76" y="28"/>
                </a:cubicBezTo>
                <a:cubicBezTo>
                  <a:pt x="101" y="28"/>
                  <a:pt x="120" y="50"/>
                  <a:pt x="120" y="75"/>
                </a:cubicBezTo>
                <a:cubicBezTo>
                  <a:pt x="120" y="84"/>
                  <a:pt x="119" y="92"/>
                  <a:pt x="114" y="99"/>
                </a:cubicBezTo>
                <a:cubicBezTo>
                  <a:pt x="106" y="111"/>
                  <a:pt x="104" y="118"/>
                  <a:pt x="103" y="124"/>
                </a:cubicBezTo>
                <a:moveTo>
                  <a:pt x="90" y="132"/>
                </a:moveTo>
                <a:cubicBezTo>
                  <a:pt x="85" y="134"/>
                  <a:pt x="79" y="135"/>
                  <a:pt x="73" y="136"/>
                </a:cubicBezTo>
                <a:cubicBezTo>
                  <a:pt x="67" y="137"/>
                  <a:pt x="60" y="139"/>
                  <a:pt x="56" y="143"/>
                </a:cubicBezTo>
                <a:cubicBezTo>
                  <a:pt x="54" y="144"/>
                  <a:pt x="53" y="145"/>
                  <a:pt x="53" y="147"/>
                </a:cubicBezTo>
                <a:cubicBezTo>
                  <a:pt x="52" y="148"/>
                  <a:pt x="52" y="150"/>
                  <a:pt x="54" y="151"/>
                </a:cubicBezTo>
                <a:cubicBezTo>
                  <a:pt x="55" y="152"/>
                  <a:pt x="57" y="152"/>
                  <a:pt x="58" y="152"/>
                </a:cubicBezTo>
                <a:cubicBezTo>
                  <a:pt x="70" y="151"/>
                  <a:pt x="81" y="145"/>
                  <a:pt x="93" y="145"/>
                </a:cubicBezTo>
                <a:cubicBezTo>
                  <a:pt x="94" y="144"/>
                  <a:pt x="96" y="145"/>
                  <a:pt x="97" y="146"/>
                </a:cubicBezTo>
                <a:cubicBezTo>
                  <a:pt x="99" y="147"/>
                  <a:pt x="99" y="149"/>
                  <a:pt x="98" y="151"/>
                </a:cubicBezTo>
                <a:cubicBezTo>
                  <a:pt x="98" y="152"/>
                  <a:pt x="97" y="154"/>
                  <a:pt x="95" y="155"/>
                </a:cubicBezTo>
                <a:cubicBezTo>
                  <a:pt x="91" y="158"/>
                  <a:pt x="87" y="160"/>
                  <a:pt x="82" y="161"/>
                </a:cubicBezTo>
                <a:cubicBezTo>
                  <a:pt x="76" y="163"/>
                  <a:pt x="71" y="165"/>
                  <a:pt x="65" y="167"/>
                </a:cubicBezTo>
                <a:moveTo>
                  <a:pt x="65" y="74"/>
                </a:moveTo>
                <a:cubicBezTo>
                  <a:pt x="69" y="77"/>
                  <a:pt x="72" y="81"/>
                  <a:pt x="74" y="85"/>
                </a:cubicBezTo>
                <a:cubicBezTo>
                  <a:pt x="77" y="77"/>
                  <a:pt x="81" y="70"/>
                  <a:pt x="86" y="63"/>
                </a:cubicBezTo>
                <a:moveTo>
                  <a:pt x="18" y="76"/>
                </a:moveTo>
                <a:cubicBezTo>
                  <a:pt x="12" y="75"/>
                  <a:pt x="6" y="72"/>
                  <a:pt x="0" y="73"/>
                </a:cubicBezTo>
                <a:moveTo>
                  <a:pt x="24" y="44"/>
                </a:moveTo>
                <a:cubicBezTo>
                  <a:pt x="20" y="41"/>
                  <a:pt x="16" y="39"/>
                  <a:pt x="11" y="38"/>
                </a:cubicBezTo>
                <a:moveTo>
                  <a:pt x="46" y="23"/>
                </a:moveTo>
                <a:cubicBezTo>
                  <a:pt x="44" y="19"/>
                  <a:pt x="41" y="16"/>
                  <a:pt x="39" y="12"/>
                </a:cubicBezTo>
                <a:moveTo>
                  <a:pt x="76" y="16"/>
                </a:moveTo>
                <a:cubicBezTo>
                  <a:pt x="76" y="11"/>
                  <a:pt x="76" y="6"/>
                  <a:pt x="76" y="0"/>
                </a:cubicBezTo>
                <a:moveTo>
                  <a:pt x="111" y="12"/>
                </a:moveTo>
                <a:cubicBezTo>
                  <a:pt x="109" y="15"/>
                  <a:pt x="107" y="19"/>
                  <a:pt x="106" y="24"/>
                </a:cubicBezTo>
                <a:moveTo>
                  <a:pt x="139" y="39"/>
                </a:moveTo>
                <a:cubicBezTo>
                  <a:pt x="135" y="40"/>
                  <a:pt x="132" y="42"/>
                  <a:pt x="129" y="44"/>
                </a:cubicBezTo>
                <a:cubicBezTo>
                  <a:pt x="128" y="44"/>
                  <a:pt x="127" y="45"/>
                  <a:pt x="127" y="45"/>
                </a:cubicBezTo>
                <a:moveTo>
                  <a:pt x="149" y="76"/>
                </a:moveTo>
                <a:cubicBezTo>
                  <a:pt x="144" y="76"/>
                  <a:pt x="139" y="76"/>
                  <a:pt x="134" y="76"/>
                </a:cubicBezTo>
                <a:moveTo>
                  <a:pt x="76" y="45"/>
                </a:moveTo>
                <a:cubicBezTo>
                  <a:pt x="61" y="45"/>
                  <a:pt x="48" y="57"/>
                  <a:pt x="48" y="71"/>
                </a:cubicBezTo>
                <a:cubicBezTo>
                  <a:pt x="48" y="86"/>
                  <a:pt x="61" y="97"/>
                  <a:pt x="76" y="97"/>
                </a:cubicBezTo>
                <a:cubicBezTo>
                  <a:pt x="90" y="97"/>
                  <a:pt x="103" y="86"/>
                  <a:pt x="103" y="71"/>
                </a:cubicBezTo>
                <a:cubicBezTo>
                  <a:pt x="103" y="57"/>
                  <a:pt x="90" y="45"/>
                  <a:pt x="76" y="45"/>
                </a:cubicBezTo>
                <a:close/>
              </a:path>
            </a:pathLst>
          </a:custGeom>
          <a:noFill/>
          <a:ln w="19050" cap="rnd">
            <a:solidFill>
              <a:schemeClr val="tx1">
                <a:lumMod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defRPr/>
            </a:pPr>
            <a:endParaRPr lang="ru-RU">
              <a:latin typeface="+mn-lt"/>
            </a:endParaRPr>
          </a:p>
        </p:txBody>
      </p:sp>
      <p:sp>
        <p:nvSpPr>
          <p:cNvPr id="78" name="Freeform 26">
            <a:extLst>
              <a:ext uri="{FF2B5EF4-FFF2-40B4-BE49-F238E27FC236}">
                <a16:creationId xmlns:a16="http://schemas.microsoft.com/office/drawing/2014/main" id="{9C2929D9-A1C8-4521-A6E6-876A0BE365C1}"/>
              </a:ext>
            </a:extLst>
          </p:cNvPr>
          <p:cNvSpPr>
            <a:spLocks noEditPoints="1"/>
          </p:cNvSpPr>
          <p:nvPr/>
        </p:nvSpPr>
        <p:spPr bwMode="auto">
          <a:xfrm>
            <a:off x="9825038" y="4615657"/>
            <a:ext cx="674687" cy="552450"/>
          </a:xfrm>
          <a:custGeom>
            <a:avLst/>
            <a:gdLst>
              <a:gd name="T0" fmla="*/ 0 w 177"/>
              <a:gd name="T1" fmla="*/ 143 h 145"/>
              <a:gd name="T2" fmla="*/ 177 w 177"/>
              <a:gd name="T3" fmla="*/ 145 h 145"/>
              <a:gd name="T4" fmla="*/ 45 w 177"/>
              <a:gd name="T5" fmla="*/ 142 h 145"/>
              <a:gd name="T6" fmla="*/ 43 w 177"/>
              <a:gd name="T7" fmla="*/ 107 h 145"/>
              <a:gd name="T8" fmla="*/ 19 w 177"/>
              <a:gd name="T9" fmla="*/ 107 h 145"/>
              <a:gd name="T10" fmla="*/ 19 w 177"/>
              <a:gd name="T11" fmla="*/ 143 h 145"/>
              <a:gd name="T12" fmla="*/ 80 w 177"/>
              <a:gd name="T13" fmla="*/ 142 h 145"/>
              <a:gd name="T14" fmla="*/ 80 w 177"/>
              <a:gd name="T15" fmla="*/ 69 h 145"/>
              <a:gd name="T16" fmla="*/ 56 w 177"/>
              <a:gd name="T17" fmla="*/ 70 h 145"/>
              <a:gd name="T18" fmla="*/ 57 w 177"/>
              <a:gd name="T19" fmla="*/ 142 h 145"/>
              <a:gd name="T20" fmla="*/ 119 w 177"/>
              <a:gd name="T21" fmla="*/ 143 h 145"/>
              <a:gd name="T22" fmla="*/ 119 w 177"/>
              <a:gd name="T23" fmla="*/ 86 h 145"/>
              <a:gd name="T24" fmla="*/ 95 w 177"/>
              <a:gd name="T25" fmla="*/ 85 h 145"/>
              <a:gd name="T26" fmla="*/ 95 w 177"/>
              <a:gd name="T27" fmla="*/ 143 h 145"/>
              <a:gd name="T28" fmla="*/ 156 w 177"/>
              <a:gd name="T29" fmla="*/ 144 h 145"/>
              <a:gd name="T30" fmla="*/ 156 w 177"/>
              <a:gd name="T31" fmla="*/ 48 h 145"/>
              <a:gd name="T32" fmla="*/ 132 w 177"/>
              <a:gd name="T33" fmla="*/ 48 h 145"/>
              <a:gd name="T34" fmla="*/ 132 w 177"/>
              <a:gd name="T35" fmla="*/ 143 h 145"/>
              <a:gd name="T36" fmla="*/ 35 w 177"/>
              <a:gd name="T37" fmla="*/ 65 h 145"/>
              <a:gd name="T38" fmla="*/ 27 w 177"/>
              <a:gd name="T39" fmla="*/ 64 h 145"/>
              <a:gd name="T40" fmla="*/ 24 w 177"/>
              <a:gd name="T41" fmla="*/ 71 h 145"/>
              <a:gd name="T42" fmla="*/ 28 w 177"/>
              <a:gd name="T43" fmla="*/ 78 h 145"/>
              <a:gd name="T44" fmla="*/ 33 w 177"/>
              <a:gd name="T45" fmla="*/ 79 h 145"/>
              <a:gd name="T46" fmla="*/ 37 w 177"/>
              <a:gd name="T47" fmla="*/ 77 h 145"/>
              <a:gd name="T48" fmla="*/ 38 w 177"/>
              <a:gd name="T49" fmla="*/ 72 h 145"/>
              <a:gd name="T50" fmla="*/ 35 w 177"/>
              <a:gd name="T51" fmla="*/ 65 h 145"/>
              <a:gd name="T52" fmla="*/ 62 w 177"/>
              <a:gd name="T53" fmla="*/ 37 h 145"/>
              <a:gd name="T54" fmla="*/ 66 w 177"/>
              <a:gd name="T55" fmla="*/ 43 h 145"/>
              <a:gd name="T56" fmla="*/ 73 w 177"/>
              <a:gd name="T57" fmla="*/ 44 h 145"/>
              <a:gd name="T58" fmla="*/ 76 w 177"/>
              <a:gd name="T59" fmla="*/ 41 h 145"/>
              <a:gd name="T60" fmla="*/ 76 w 177"/>
              <a:gd name="T61" fmla="*/ 37 h 145"/>
              <a:gd name="T62" fmla="*/ 74 w 177"/>
              <a:gd name="T63" fmla="*/ 33 h 145"/>
              <a:gd name="T64" fmla="*/ 71 w 177"/>
              <a:gd name="T65" fmla="*/ 30 h 145"/>
              <a:gd name="T66" fmla="*/ 68 w 177"/>
              <a:gd name="T67" fmla="*/ 30 h 145"/>
              <a:gd name="T68" fmla="*/ 62 w 177"/>
              <a:gd name="T69" fmla="*/ 37 h 145"/>
              <a:gd name="T70" fmla="*/ 112 w 177"/>
              <a:gd name="T71" fmla="*/ 58 h 145"/>
              <a:gd name="T72" fmla="*/ 112 w 177"/>
              <a:gd name="T73" fmla="*/ 53 h 145"/>
              <a:gd name="T74" fmla="*/ 110 w 177"/>
              <a:gd name="T75" fmla="*/ 48 h 145"/>
              <a:gd name="T76" fmla="*/ 106 w 177"/>
              <a:gd name="T77" fmla="*/ 46 h 145"/>
              <a:gd name="T78" fmla="*/ 100 w 177"/>
              <a:gd name="T79" fmla="*/ 47 h 145"/>
              <a:gd name="T80" fmla="*/ 98 w 177"/>
              <a:gd name="T81" fmla="*/ 50 h 145"/>
              <a:gd name="T82" fmla="*/ 99 w 177"/>
              <a:gd name="T83" fmla="*/ 58 h 145"/>
              <a:gd name="T84" fmla="*/ 105 w 177"/>
              <a:gd name="T85" fmla="*/ 62 h 145"/>
              <a:gd name="T86" fmla="*/ 112 w 177"/>
              <a:gd name="T87" fmla="*/ 58 h 145"/>
              <a:gd name="T88" fmla="*/ 137 w 177"/>
              <a:gd name="T89" fmla="*/ 14 h 145"/>
              <a:gd name="T90" fmla="*/ 144 w 177"/>
              <a:gd name="T91" fmla="*/ 18 h 145"/>
              <a:gd name="T92" fmla="*/ 147 w 177"/>
              <a:gd name="T93" fmla="*/ 4 h 145"/>
              <a:gd name="T94" fmla="*/ 137 w 177"/>
              <a:gd name="T95" fmla="*/ 14 h 145"/>
              <a:gd name="T96" fmla="*/ 64 w 177"/>
              <a:gd name="T97" fmla="*/ 42 h 145"/>
              <a:gd name="T98" fmla="*/ 37 w 177"/>
              <a:gd name="T99" fmla="*/ 67 h 145"/>
              <a:gd name="T100" fmla="*/ 76 w 177"/>
              <a:gd name="T101" fmla="*/ 40 h 145"/>
              <a:gd name="T102" fmla="*/ 98 w 177"/>
              <a:gd name="T103" fmla="*/ 50 h 145"/>
              <a:gd name="T104" fmla="*/ 140 w 177"/>
              <a:gd name="T105" fmla="*/ 18 h 145"/>
              <a:gd name="T106" fmla="*/ 124 w 177"/>
              <a:gd name="T107" fmla="*/ 35 h 145"/>
              <a:gd name="T108" fmla="*/ 111 w 177"/>
              <a:gd name="T109" fmla="*/ 49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7" h="145">
                <a:moveTo>
                  <a:pt x="0" y="143"/>
                </a:moveTo>
                <a:cubicBezTo>
                  <a:pt x="59" y="142"/>
                  <a:pt x="118" y="142"/>
                  <a:pt x="177" y="145"/>
                </a:cubicBezTo>
                <a:moveTo>
                  <a:pt x="45" y="142"/>
                </a:moveTo>
                <a:cubicBezTo>
                  <a:pt x="44" y="131"/>
                  <a:pt x="43" y="118"/>
                  <a:pt x="43" y="107"/>
                </a:cubicBezTo>
                <a:cubicBezTo>
                  <a:pt x="35" y="107"/>
                  <a:pt x="27" y="107"/>
                  <a:pt x="19" y="107"/>
                </a:cubicBezTo>
                <a:cubicBezTo>
                  <a:pt x="19" y="119"/>
                  <a:pt x="19" y="131"/>
                  <a:pt x="19" y="143"/>
                </a:cubicBezTo>
                <a:moveTo>
                  <a:pt x="80" y="142"/>
                </a:moveTo>
                <a:cubicBezTo>
                  <a:pt x="82" y="118"/>
                  <a:pt x="82" y="94"/>
                  <a:pt x="80" y="69"/>
                </a:cubicBezTo>
                <a:cubicBezTo>
                  <a:pt x="72" y="71"/>
                  <a:pt x="64" y="71"/>
                  <a:pt x="56" y="70"/>
                </a:cubicBezTo>
                <a:cubicBezTo>
                  <a:pt x="56" y="94"/>
                  <a:pt x="57" y="119"/>
                  <a:pt x="57" y="142"/>
                </a:cubicBezTo>
                <a:moveTo>
                  <a:pt x="119" y="143"/>
                </a:moveTo>
                <a:cubicBezTo>
                  <a:pt x="118" y="124"/>
                  <a:pt x="117" y="105"/>
                  <a:pt x="119" y="86"/>
                </a:cubicBezTo>
                <a:cubicBezTo>
                  <a:pt x="111" y="86"/>
                  <a:pt x="103" y="86"/>
                  <a:pt x="95" y="85"/>
                </a:cubicBezTo>
                <a:cubicBezTo>
                  <a:pt x="95" y="105"/>
                  <a:pt x="95" y="124"/>
                  <a:pt x="95" y="143"/>
                </a:cubicBezTo>
                <a:moveTo>
                  <a:pt x="156" y="144"/>
                </a:moveTo>
                <a:cubicBezTo>
                  <a:pt x="156" y="112"/>
                  <a:pt x="156" y="80"/>
                  <a:pt x="156" y="48"/>
                </a:cubicBezTo>
                <a:cubicBezTo>
                  <a:pt x="148" y="47"/>
                  <a:pt x="140" y="47"/>
                  <a:pt x="132" y="48"/>
                </a:cubicBezTo>
                <a:cubicBezTo>
                  <a:pt x="132" y="80"/>
                  <a:pt x="132" y="112"/>
                  <a:pt x="132" y="143"/>
                </a:cubicBezTo>
                <a:moveTo>
                  <a:pt x="35" y="65"/>
                </a:moveTo>
                <a:cubicBezTo>
                  <a:pt x="33" y="63"/>
                  <a:pt x="30" y="63"/>
                  <a:pt x="27" y="64"/>
                </a:cubicBezTo>
                <a:cubicBezTo>
                  <a:pt x="25" y="66"/>
                  <a:pt x="24" y="68"/>
                  <a:pt x="24" y="71"/>
                </a:cubicBezTo>
                <a:cubicBezTo>
                  <a:pt x="24" y="74"/>
                  <a:pt x="26" y="76"/>
                  <a:pt x="28" y="78"/>
                </a:cubicBezTo>
                <a:cubicBezTo>
                  <a:pt x="30" y="78"/>
                  <a:pt x="31" y="79"/>
                  <a:pt x="33" y="79"/>
                </a:cubicBezTo>
                <a:cubicBezTo>
                  <a:pt x="34" y="79"/>
                  <a:pt x="36" y="78"/>
                  <a:pt x="37" y="77"/>
                </a:cubicBezTo>
                <a:cubicBezTo>
                  <a:pt x="38" y="76"/>
                  <a:pt x="38" y="74"/>
                  <a:pt x="38" y="72"/>
                </a:cubicBezTo>
                <a:cubicBezTo>
                  <a:pt x="38" y="69"/>
                  <a:pt x="37" y="67"/>
                  <a:pt x="35" y="65"/>
                </a:cubicBezTo>
                <a:close/>
                <a:moveTo>
                  <a:pt x="62" y="37"/>
                </a:moveTo>
                <a:cubicBezTo>
                  <a:pt x="62" y="39"/>
                  <a:pt x="63" y="42"/>
                  <a:pt x="66" y="43"/>
                </a:cubicBezTo>
                <a:cubicBezTo>
                  <a:pt x="68" y="44"/>
                  <a:pt x="70" y="44"/>
                  <a:pt x="73" y="44"/>
                </a:cubicBezTo>
                <a:cubicBezTo>
                  <a:pt x="74" y="43"/>
                  <a:pt x="75" y="42"/>
                  <a:pt x="76" y="41"/>
                </a:cubicBezTo>
                <a:cubicBezTo>
                  <a:pt x="77" y="40"/>
                  <a:pt x="77" y="38"/>
                  <a:pt x="76" y="37"/>
                </a:cubicBezTo>
                <a:cubicBezTo>
                  <a:pt x="76" y="35"/>
                  <a:pt x="75" y="34"/>
                  <a:pt x="74" y="33"/>
                </a:cubicBezTo>
                <a:cubicBezTo>
                  <a:pt x="73" y="32"/>
                  <a:pt x="72" y="31"/>
                  <a:pt x="71" y="30"/>
                </a:cubicBezTo>
                <a:cubicBezTo>
                  <a:pt x="70" y="30"/>
                  <a:pt x="69" y="30"/>
                  <a:pt x="68" y="30"/>
                </a:cubicBezTo>
                <a:cubicBezTo>
                  <a:pt x="65" y="30"/>
                  <a:pt x="62" y="33"/>
                  <a:pt x="62" y="37"/>
                </a:cubicBezTo>
                <a:close/>
                <a:moveTo>
                  <a:pt x="112" y="58"/>
                </a:moveTo>
                <a:cubicBezTo>
                  <a:pt x="113" y="57"/>
                  <a:pt x="113" y="55"/>
                  <a:pt x="112" y="53"/>
                </a:cubicBezTo>
                <a:cubicBezTo>
                  <a:pt x="112" y="51"/>
                  <a:pt x="112" y="49"/>
                  <a:pt x="110" y="48"/>
                </a:cubicBezTo>
                <a:cubicBezTo>
                  <a:pt x="109" y="47"/>
                  <a:pt x="108" y="47"/>
                  <a:pt x="106" y="46"/>
                </a:cubicBezTo>
                <a:cubicBezTo>
                  <a:pt x="104" y="46"/>
                  <a:pt x="102" y="46"/>
                  <a:pt x="100" y="47"/>
                </a:cubicBezTo>
                <a:cubicBezTo>
                  <a:pt x="99" y="48"/>
                  <a:pt x="99" y="49"/>
                  <a:pt x="98" y="50"/>
                </a:cubicBezTo>
                <a:cubicBezTo>
                  <a:pt x="97" y="53"/>
                  <a:pt x="97" y="56"/>
                  <a:pt x="99" y="58"/>
                </a:cubicBezTo>
                <a:cubicBezTo>
                  <a:pt x="100" y="60"/>
                  <a:pt x="103" y="62"/>
                  <a:pt x="105" y="62"/>
                </a:cubicBezTo>
                <a:cubicBezTo>
                  <a:pt x="108" y="62"/>
                  <a:pt x="111" y="61"/>
                  <a:pt x="112" y="58"/>
                </a:cubicBezTo>
                <a:close/>
                <a:moveTo>
                  <a:pt x="137" y="14"/>
                </a:moveTo>
                <a:cubicBezTo>
                  <a:pt x="138" y="17"/>
                  <a:pt x="141" y="18"/>
                  <a:pt x="144" y="18"/>
                </a:cubicBezTo>
                <a:cubicBezTo>
                  <a:pt x="152" y="19"/>
                  <a:pt x="153" y="7"/>
                  <a:pt x="147" y="4"/>
                </a:cubicBezTo>
                <a:cubicBezTo>
                  <a:pt x="141" y="0"/>
                  <a:pt x="134" y="8"/>
                  <a:pt x="137" y="14"/>
                </a:cubicBezTo>
                <a:close/>
                <a:moveTo>
                  <a:pt x="64" y="42"/>
                </a:moveTo>
                <a:cubicBezTo>
                  <a:pt x="54" y="50"/>
                  <a:pt x="45" y="59"/>
                  <a:pt x="37" y="67"/>
                </a:cubicBezTo>
                <a:moveTo>
                  <a:pt x="76" y="40"/>
                </a:moveTo>
                <a:cubicBezTo>
                  <a:pt x="84" y="44"/>
                  <a:pt x="90" y="47"/>
                  <a:pt x="98" y="50"/>
                </a:cubicBezTo>
                <a:moveTo>
                  <a:pt x="140" y="18"/>
                </a:moveTo>
                <a:cubicBezTo>
                  <a:pt x="135" y="24"/>
                  <a:pt x="130" y="29"/>
                  <a:pt x="124" y="35"/>
                </a:cubicBezTo>
                <a:cubicBezTo>
                  <a:pt x="120" y="40"/>
                  <a:pt x="116" y="44"/>
                  <a:pt x="111" y="49"/>
                </a:cubicBezTo>
              </a:path>
            </a:pathLst>
          </a:custGeom>
          <a:noFill/>
          <a:ln w="19050" cap="rnd">
            <a:solidFill>
              <a:schemeClr val="tx1">
                <a:lumMod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defRPr/>
            </a:pPr>
            <a:endParaRPr lang="ru-RU">
              <a:latin typeface="+mn-lt"/>
            </a:endParaRPr>
          </a:p>
        </p:txBody>
      </p:sp>
      <p:sp>
        <p:nvSpPr>
          <p:cNvPr id="79" name="Rectangle 34">
            <a:extLst>
              <a:ext uri="{FF2B5EF4-FFF2-40B4-BE49-F238E27FC236}">
                <a16:creationId xmlns:a16="http://schemas.microsoft.com/office/drawing/2014/main" id="{7742FD1A-12B3-4C07-98F5-3B9EBCF15A0F}"/>
              </a:ext>
            </a:extLst>
          </p:cNvPr>
          <p:cNvSpPr/>
          <p:nvPr/>
        </p:nvSpPr>
        <p:spPr>
          <a:xfrm>
            <a:off x="9226550" y="5384007"/>
            <a:ext cx="2098675" cy="1201737"/>
          </a:xfrm>
          <a:prstGeom prst="rect">
            <a:avLst/>
          </a:prstGeom>
        </p:spPr>
        <p:txBody>
          <a:bodyPr>
            <a:spAutoFit/>
          </a:bodyPr>
          <a:lstStyle/>
          <a:p>
            <a:pPr eaLnBrk="1" fontAlgn="auto" hangingPunct="1">
              <a:spcBef>
                <a:spcPts val="0"/>
              </a:spcBef>
              <a:spcAft>
                <a:spcPts val="0"/>
              </a:spcAft>
              <a:defRPr/>
            </a:pPr>
            <a:r>
              <a:rPr lang="en-US" sz="900" dirty="0">
                <a:solidFill>
                  <a:schemeClr val="tx1">
                    <a:lumMod val="75000"/>
                  </a:schemeClr>
                </a:solidFill>
                <a:latin typeface="+mn-lt"/>
              </a:rPr>
              <a:t>Lorem ipsum dolor sit amet, consectetur adipiscing elit, sed do eiusmod tempor incididunt ut labore et dolore magna aliqua. Ut enim ad minim veniam, quis nostrud exercitation ullamco laboris nisi ut aliquip</a:t>
            </a:r>
            <a:endParaRPr lang="ru-RU" sz="900" dirty="0">
              <a:solidFill>
                <a:schemeClr val="tx1">
                  <a:lumMod val="75000"/>
                </a:schemeClr>
              </a:solidFill>
              <a:latin typeface="+mn-lt"/>
            </a:endParaRPr>
          </a:p>
        </p:txBody>
      </p:sp>
      <p:sp>
        <p:nvSpPr>
          <p:cNvPr id="80" name="Rectangle 35">
            <a:extLst>
              <a:ext uri="{FF2B5EF4-FFF2-40B4-BE49-F238E27FC236}">
                <a16:creationId xmlns:a16="http://schemas.microsoft.com/office/drawing/2014/main" id="{C8C6D628-9AB4-4CB5-893C-01CC21C6194F}"/>
              </a:ext>
            </a:extLst>
          </p:cNvPr>
          <p:cNvSpPr/>
          <p:nvPr/>
        </p:nvSpPr>
        <p:spPr>
          <a:xfrm>
            <a:off x="8775700" y="3159696"/>
            <a:ext cx="2098675" cy="1200150"/>
          </a:xfrm>
          <a:prstGeom prst="rect">
            <a:avLst/>
          </a:prstGeom>
        </p:spPr>
        <p:txBody>
          <a:bodyPr>
            <a:spAutoFit/>
          </a:bodyPr>
          <a:lstStyle/>
          <a:p>
            <a:pPr eaLnBrk="1" fontAlgn="auto" hangingPunct="1">
              <a:spcBef>
                <a:spcPts val="0"/>
              </a:spcBef>
              <a:spcAft>
                <a:spcPts val="0"/>
              </a:spcAft>
              <a:defRPr/>
            </a:pPr>
            <a:r>
              <a:rPr lang="en-US" sz="900" dirty="0">
                <a:solidFill>
                  <a:schemeClr val="tx1">
                    <a:lumMod val="75000"/>
                  </a:schemeClr>
                </a:solidFill>
                <a:latin typeface="+mn-lt"/>
              </a:rPr>
              <a:t>Lorem ipsum dolor sit amet, consectetur adipiscing elit, sed do eiusmod tempor incididunt ut labore et dolore magna aliqua. Ut enim ad minim veniam, quis nostrud exercitation ullamco laboris nisi ut aliquip</a:t>
            </a:r>
            <a:endParaRPr lang="ru-RU" sz="900" dirty="0">
              <a:solidFill>
                <a:schemeClr val="tx1">
                  <a:lumMod val="75000"/>
                </a:schemeClr>
              </a:solidFill>
              <a:latin typeface="+mn-lt"/>
            </a:endParaRPr>
          </a:p>
        </p:txBody>
      </p:sp>
      <p:pic>
        <p:nvPicPr>
          <p:cNvPr id="81" name="Imagem 80">
            <a:extLst>
              <a:ext uri="{FF2B5EF4-FFF2-40B4-BE49-F238E27FC236}">
                <a16:creationId xmlns:a16="http://schemas.microsoft.com/office/drawing/2014/main" id="{466C1602-F83C-43C5-8434-50E717B82150}"/>
              </a:ext>
            </a:extLst>
          </p:cNvPr>
          <p:cNvPicPr>
            <a:picLocks noChangeAspect="1"/>
          </p:cNvPicPr>
          <p:nvPr/>
        </p:nvPicPr>
        <p:blipFill rotWithShape="1">
          <a:blip r:embed="rId4">
            <a:clrChange>
              <a:clrFrom>
                <a:srgbClr val="ECECEC"/>
              </a:clrFrom>
              <a:clrTo>
                <a:srgbClr val="ECECEC">
                  <a:alpha val="0"/>
                </a:srgbClr>
              </a:clrTo>
            </a:clrChange>
            <a:extLst>
              <a:ext uri="{BEBA8EAE-BF5A-486C-A8C5-ECC9F3942E4B}">
                <a14:imgProps xmlns:a14="http://schemas.microsoft.com/office/drawing/2010/main">
                  <a14:imgLayer r:embed="rId5">
                    <a14:imgEffect>
                      <a14:backgroundRemoval t="20547" b="71641" l="46875" r="54740">
                        <a14:foregroundMark x1="46927" y1="21172" x2="50885" y2="20547"/>
                        <a14:foregroundMark x1="50885" y1="20547" x2="52708" y2="21797"/>
                        <a14:foregroundMark x1="46771" y1="25000" x2="51927" y2="23906"/>
                        <a14:foregroundMark x1="52430" y1="24283" x2="52969" y2="24688"/>
                        <a14:foregroundMark x1="47292" y1="29297" x2="50156" y2="28906"/>
                        <a14:foregroundMark x1="50156" y1="28906" x2="52760" y2="29297"/>
                        <a14:foregroundMark x1="46979" y1="32578" x2="52812" y2="33047"/>
                        <a14:foregroundMark x1="47135" y1="37188" x2="53021" y2="36406"/>
                        <a14:foregroundMark x1="53021" y1="36406" x2="53385" y2="36406"/>
                        <a14:foregroundMark x1="47083" y1="40781" x2="52708" y2="41016"/>
                        <a14:foregroundMark x1="52708" y1="41016" x2="53281" y2="40625"/>
                        <a14:foregroundMark x1="47135" y1="45000" x2="53385" y2="44375"/>
                        <a14:foregroundMark x1="53385" y1="44375" x2="53698" y2="44375"/>
                        <a14:foregroundMark x1="47083" y1="48281" x2="51927" y2="49141"/>
                        <a14:foregroundMark x1="47292" y1="52500" x2="53333" y2="51875"/>
                        <a14:foregroundMark x1="53333" y1="51875" x2="54740" y2="52422"/>
                        <a14:foregroundMark x1="47135" y1="56172" x2="49948" y2="56406"/>
                        <a14:foregroundMark x1="49948" y1="56406" x2="53490" y2="55937"/>
                        <a14:foregroundMark x1="47552" y1="59922" x2="52708" y2="60703"/>
                        <a14:foregroundMark x1="52191" y1="63438" x2="52917" y2="63281"/>
                        <a14:foregroundMark x1="47135" y1="64531" x2="51118" y2="63670"/>
                        <a14:foregroundMark x1="47500" y1="68438" x2="50208" y2="68906"/>
                        <a14:foregroundMark x1="50208" y1="68906" x2="52097" y2="68501"/>
                        <a14:foregroundMark x1="47500" y1="71641" x2="52500" y2="71641"/>
                        <a14:foregroundMark x1="52500" y1="71641" x2="52812" y2="71563"/>
                        <a14:foregroundMark x1="52604" y1="48750" x2="50365" y2="48750"/>
                        <a14:foregroundMark x1="52708" y1="47813" x2="51975" y2="47703"/>
                        <a14:backgroundMark x1="51667" y1="62422" x2="52604" y2="62500"/>
                        <a14:backgroundMark x1="51510" y1="50078" x2="53490" y2="50156"/>
                        <a14:backgroundMark x1="51406" y1="22891" x2="53021" y2="22891"/>
                        <a14:backgroundMark x1="51510" y1="46016" x2="52604" y2="46484"/>
                        <a14:backgroundMark x1="51510" y1="70000" x2="53438" y2="69609"/>
                      </a14:backgroundRemoval>
                    </a14:imgEffect>
                  </a14:imgLayer>
                </a14:imgProps>
              </a:ext>
              <a:ext uri="{28A0092B-C50C-407E-A947-70E740481C1C}">
                <a14:useLocalDpi xmlns:a14="http://schemas.microsoft.com/office/drawing/2010/main" val="0"/>
              </a:ext>
            </a:extLst>
          </a:blip>
          <a:srcRect l="46843" t="16032" r="46843" b="28672"/>
          <a:stretch/>
        </p:blipFill>
        <p:spPr>
          <a:xfrm>
            <a:off x="5508625" y="0"/>
            <a:ext cx="1174750" cy="6858000"/>
          </a:xfrm>
          <a:prstGeom prst="rect">
            <a:avLst/>
          </a:prstGeom>
        </p:spPr>
      </p:pic>
      <p:sp>
        <p:nvSpPr>
          <p:cNvPr id="82" name="CaixaDeTexto 81">
            <a:extLst>
              <a:ext uri="{FF2B5EF4-FFF2-40B4-BE49-F238E27FC236}">
                <a16:creationId xmlns:a16="http://schemas.microsoft.com/office/drawing/2014/main" id="{18260252-0C5F-4DCB-A167-4B6F05A5EF25}"/>
              </a:ext>
            </a:extLst>
          </p:cNvPr>
          <p:cNvSpPr txBox="1"/>
          <p:nvPr/>
        </p:nvSpPr>
        <p:spPr>
          <a:xfrm>
            <a:off x="941641" y="489339"/>
            <a:ext cx="3057754" cy="1200329"/>
          </a:xfrm>
          <a:prstGeom prst="rect">
            <a:avLst/>
          </a:prstGeom>
          <a:noFill/>
        </p:spPr>
        <p:txBody>
          <a:bodyPr wrap="square" rtlCol="0">
            <a:spAutoFit/>
          </a:bodyPr>
          <a:lstStyle/>
          <a:p>
            <a:r>
              <a:rPr lang="pt-BR" sz="3600" dirty="0">
                <a:latin typeface="Snatched Display" pitchFamily="2" charset="0"/>
              </a:rPr>
              <a:t>INSIRA AQUI</a:t>
            </a:r>
          </a:p>
          <a:p>
            <a:r>
              <a:rPr lang="pt-BR" sz="3600" dirty="0">
                <a:latin typeface="Snatched Display" pitchFamily="2" charset="0"/>
              </a:rPr>
              <a:t>SEU TÍTULO</a:t>
            </a:r>
          </a:p>
        </p:txBody>
      </p:sp>
      <p:sp>
        <p:nvSpPr>
          <p:cNvPr id="83" name="CaixaDeTexto 82">
            <a:extLst>
              <a:ext uri="{FF2B5EF4-FFF2-40B4-BE49-F238E27FC236}">
                <a16:creationId xmlns:a16="http://schemas.microsoft.com/office/drawing/2014/main" id="{BAA98250-8E6D-454E-9CDB-605F216D1836}"/>
              </a:ext>
            </a:extLst>
          </p:cNvPr>
          <p:cNvSpPr txBox="1"/>
          <p:nvPr/>
        </p:nvSpPr>
        <p:spPr>
          <a:xfrm>
            <a:off x="941641" y="1564020"/>
            <a:ext cx="4566984" cy="369332"/>
          </a:xfrm>
          <a:prstGeom prst="rect">
            <a:avLst/>
          </a:prstGeom>
          <a:noFill/>
        </p:spPr>
        <p:txBody>
          <a:bodyPr wrap="square" rtlCol="0">
            <a:spAutoFit/>
          </a:bodyPr>
          <a:lstStyle/>
          <a:p>
            <a:r>
              <a:rPr lang="pt-BR" i="1" dirty="0">
                <a:highlight>
                  <a:srgbClr val="FFFF00"/>
                </a:highlight>
                <a:latin typeface="Poppins" panose="00000500000000000000" pitchFamily="2" charset="0"/>
                <a:cs typeface="Times New Roman" panose="02020603050405020304" pitchFamily="18" charset="0"/>
              </a:rPr>
              <a:t>Insira aqui seu </a:t>
            </a:r>
            <a:r>
              <a:rPr lang="pt-BR" i="1" dirty="0" err="1">
                <a:highlight>
                  <a:srgbClr val="FFFF00"/>
                </a:highlight>
                <a:latin typeface="Poppins" panose="00000500000000000000" pitchFamily="2" charset="0"/>
                <a:cs typeface="Times New Roman" panose="02020603050405020304" pitchFamily="18" charset="0"/>
              </a:rPr>
              <a:t>súbtitulo</a:t>
            </a:r>
            <a:endParaRPr lang="pt-BR" i="1" dirty="0">
              <a:highlight>
                <a:srgbClr val="FFFF00"/>
              </a:highlight>
              <a:latin typeface="Poppins" panose="00000500000000000000" pitchFamily="2" charset="0"/>
              <a:cs typeface="Times New Roman" panose="02020603050405020304" pitchFamily="18" charset="0"/>
            </a:endParaRPr>
          </a:p>
        </p:txBody>
      </p:sp>
    </p:spTree>
    <p:extLst>
      <p:ext uri="{BB962C8B-B14F-4D97-AF65-F5344CB8AC3E}">
        <p14:creationId xmlns:p14="http://schemas.microsoft.com/office/powerpoint/2010/main" val="14423323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300"/>
                                  </p:stCondLst>
                                  <p:childTnLst>
                                    <p:set>
                                      <p:cBhvr>
                                        <p:cTn id="6" dur="1" fill="hold">
                                          <p:stCondLst>
                                            <p:cond delay="0"/>
                                          </p:stCondLst>
                                        </p:cTn>
                                        <p:tgtEl>
                                          <p:spTgt spid="74"/>
                                        </p:tgtEl>
                                        <p:attrNameLst>
                                          <p:attrName>style.visibility</p:attrName>
                                        </p:attrNameLst>
                                      </p:cBhvr>
                                      <p:to>
                                        <p:strVal val="visible"/>
                                      </p:to>
                                    </p:set>
                                    <p:anim calcmode="lin" valueType="num">
                                      <p:cBhvr additive="base">
                                        <p:cTn id="7" dur="1000" fill="hold"/>
                                        <p:tgtEl>
                                          <p:spTgt spid="74"/>
                                        </p:tgtEl>
                                        <p:attrNameLst>
                                          <p:attrName>ppt_x</p:attrName>
                                        </p:attrNameLst>
                                      </p:cBhvr>
                                      <p:tavLst>
                                        <p:tav tm="0">
                                          <p:val>
                                            <p:strVal val="0-#ppt_w/2"/>
                                          </p:val>
                                        </p:tav>
                                        <p:tav tm="100000">
                                          <p:val>
                                            <p:strVal val="#ppt_x"/>
                                          </p:val>
                                        </p:tav>
                                      </p:tavLst>
                                    </p:anim>
                                    <p:anim calcmode="lin" valueType="num">
                                      <p:cBhvr additive="base">
                                        <p:cTn id="8" dur="1000" fill="hold"/>
                                        <p:tgtEl>
                                          <p:spTgt spid="7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300"/>
                                  </p:stCondLst>
                                  <p:childTnLst>
                                    <p:set>
                                      <p:cBhvr>
                                        <p:cTn id="10" dur="1" fill="hold">
                                          <p:stCondLst>
                                            <p:cond delay="0"/>
                                          </p:stCondLst>
                                        </p:cTn>
                                        <p:tgtEl>
                                          <p:spTgt spid="76"/>
                                        </p:tgtEl>
                                        <p:attrNameLst>
                                          <p:attrName>style.visibility</p:attrName>
                                        </p:attrNameLst>
                                      </p:cBhvr>
                                      <p:to>
                                        <p:strVal val="visible"/>
                                      </p:to>
                                    </p:set>
                                    <p:anim calcmode="lin" valueType="num">
                                      <p:cBhvr additive="base">
                                        <p:cTn id="11" dur="1000" fill="hold"/>
                                        <p:tgtEl>
                                          <p:spTgt spid="76"/>
                                        </p:tgtEl>
                                        <p:attrNameLst>
                                          <p:attrName>ppt_x</p:attrName>
                                        </p:attrNameLst>
                                      </p:cBhvr>
                                      <p:tavLst>
                                        <p:tav tm="0">
                                          <p:val>
                                            <p:strVal val="0-#ppt_w/2"/>
                                          </p:val>
                                        </p:tav>
                                        <p:tav tm="100000">
                                          <p:val>
                                            <p:strVal val="#ppt_x"/>
                                          </p:val>
                                        </p:tav>
                                      </p:tavLst>
                                    </p:anim>
                                    <p:anim calcmode="lin" valueType="num">
                                      <p:cBhvr additive="base">
                                        <p:cTn id="12" dur="1000" fill="hold"/>
                                        <p:tgtEl>
                                          <p:spTgt spid="7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500"/>
                                  </p:stCondLst>
                                  <p:childTnLst>
                                    <p:set>
                                      <p:cBhvr>
                                        <p:cTn id="14" dur="1" fill="hold">
                                          <p:stCondLst>
                                            <p:cond delay="0"/>
                                          </p:stCondLst>
                                        </p:cTn>
                                        <p:tgtEl>
                                          <p:spTgt spid="75"/>
                                        </p:tgtEl>
                                        <p:attrNameLst>
                                          <p:attrName>style.visibility</p:attrName>
                                        </p:attrNameLst>
                                      </p:cBhvr>
                                      <p:to>
                                        <p:strVal val="visible"/>
                                      </p:to>
                                    </p:set>
                                    <p:anim calcmode="lin" valueType="num">
                                      <p:cBhvr additive="base">
                                        <p:cTn id="15" dur="1000" fill="hold"/>
                                        <p:tgtEl>
                                          <p:spTgt spid="75"/>
                                        </p:tgtEl>
                                        <p:attrNameLst>
                                          <p:attrName>ppt_x</p:attrName>
                                        </p:attrNameLst>
                                      </p:cBhvr>
                                      <p:tavLst>
                                        <p:tav tm="0">
                                          <p:val>
                                            <p:strVal val="0-#ppt_w/2"/>
                                          </p:val>
                                        </p:tav>
                                        <p:tav tm="100000">
                                          <p:val>
                                            <p:strVal val="#ppt_x"/>
                                          </p:val>
                                        </p:tav>
                                      </p:tavLst>
                                    </p:anim>
                                    <p:anim calcmode="lin" valueType="num">
                                      <p:cBhvr additive="base">
                                        <p:cTn id="16" dur="1000" fill="hold"/>
                                        <p:tgtEl>
                                          <p:spTgt spid="75"/>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500"/>
                                  </p:stCondLst>
                                  <p:childTnLst>
                                    <p:set>
                                      <p:cBhvr>
                                        <p:cTn id="18" dur="1" fill="hold">
                                          <p:stCondLst>
                                            <p:cond delay="0"/>
                                          </p:stCondLst>
                                        </p:cTn>
                                        <p:tgtEl>
                                          <p:spTgt spid="73"/>
                                        </p:tgtEl>
                                        <p:attrNameLst>
                                          <p:attrName>style.visibility</p:attrName>
                                        </p:attrNameLst>
                                      </p:cBhvr>
                                      <p:to>
                                        <p:strVal val="visible"/>
                                      </p:to>
                                    </p:set>
                                    <p:anim calcmode="lin" valueType="num">
                                      <p:cBhvr additive="base">
                                        <p:cTn id="19" dur="1000" fill="hold"/>
                                        <p:tgtEl>
                                          <p:spTgt spid="73"/>
                                        </p:tgtEl>
                                        <p:attrNameLst>
                                          <p:attrName>ppt_x</p:attrName>
                                        </p:attrNameLst>
                                      </p:cBhvr>
                                      <p:tavLst>
                                        <p:tav tm="0">
                                          <p:val>
                                            <p:strVal val="0-#ppt_w/2"/>
                                          </p:val>
                                        </p:tav>
                                        <p:tav tm="100000">
                                          <p:val>
                                            <p:strVal val="#ppt_x"/>
                                          </p:val>
                                        </p:tav>
                                      </p:tavLst>
                                    </p:anim>
                                    <p:anim calcmode="lin" valueType="num">
                                      <p:cBhvr additive="base">
                                        <p:cTn id="20" dur="1000" fill="hold"/>
                                        <p:tgtEl>
                                          <p:spTgt spid="73"/>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700"/>
                                  </p:stCondLst>
                                  <p:childTnLst>
                                    <p:set>
                                      <p:cBhvr>
                                        <p:cTn id="22" dur="1" fill="hold">
                                          <p:stCondLst>
                                            <p:cond delay="0"/>
                                          </p:stCondLst>
                                        </p:cTn>
                                        <p:tgtEl>
                                          <p:spTgt spid="77"/>
                                        </p:tgtEl>
                                        <p:attrNameLst>
                                          <p:attrName>style.visibility</p:attrName>
                                        </p:attrNameLst>
                                      </p:cBhvr>
                                      <p:to>
                                        <p:strVal val="visible"/>
                                      </p:to>
                                    </p:set>
                                    <p:anim calcmode="lin" valueType="num">
                                      <p:cBhvr additive="base">
                                        <p:cTn id="23" dur="1000" fill="hold"/>
                                        <p:tgtEl>
                                          <p:spTgt spid="77"/>
                                        </p:tgtEl>
                                        <p:attrNameLst>
                                          <p:attrName>ppt_x</p:attrName>
                                        </p:attrNameLst>
                                      </p:cBhvr>
                                      <p:tavLst>
                                        <p:tav tm="0">
                                          <p:val>
                                            <p:strVal val="1+#ppt_w/2"/>
                                          </p:val>
                                        </p:tav>
                                        <p:tav tm="100000">
                                          <p:val>
                                            <p:strVal val="#ppt_x"/>
                                          </p:val>
                                        </p:tav>
                                      </p:tavLst>
                                    </p:anim>
                                    <p:anim calcmode="lin" valueType="num">
                                      <p:cBhvr additive="base">
                                        <p:cTn id="24" dur="1000" fill="hold"/>
                                        <p:tgtEl>
                                          <p:spTgt spid="77"/>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700"/>
                                  </p:stCondLst>
                                  <p:childTnLst>
                                    <p:set>
                                      <p:cBhvr>
                                        <p:cTn id="26" dur="1" fill="hold">
                                          <p:stCondLst>
                                            <p:cond delay="0"/>
                                          </p:stCondLst>
                                        </p:cTn>
                                        <p:tgtEl>
                                          <p:spTgt spid="80"/>
                                        </p:tgtEl>
                                        <p:attrNameLst>
                                          <p:attrName>style.visibility</p:attrName>
                                        </p:attrNameLst>
                                      </p:cBhvr>
                                      <p:to>
                                        <p:strVal val="visible"/>
                                      </p:to>
                                    </p:set>
                                    <p:anim calcmode="lin" valueType="num">
                                      <p:cBhvr additive="base">
                                        <p:cTn id="27" dur="1000" fill="hold"/>
                                        <p:tgtEl>
                                          <p:spTgt spid="80"/>
                                        </p:tgtEl>
                                        <p:attrNameLst>
                                          <p:attrName>ppt_x</p:attrName>
                                        </p:attrNameLst>
                                      </p:cBhvr>
                                      <p:tavLst>
                                        <p:tav tm="0">
                                          <p:val>
                                            <p:strVal val="1+#ppt_w/2"/>
                                          </p:val>
                                        </p:tav>
                                        <p:tav tm="100000">
                                          <p:val>
                                            <p:strVal val="#ppt_x"/>
                                          </p:val>
                                        </p:tav>
                                      </p:tavLst>
                                    </p:anim>
                                    <p:anim calcmode="lin" valueType="num">
                                      <p:cBhvr additive="base">
                                        <p:cTn id="28" dur="1000" fill="hold"/>
                                        <p:tgtEl>
                                          <p:spTgt spid="80"/>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900"/>
                                  </p:stCondLst>
                                  <p:childTnLst>
                                    <p:set>
                                      <p:cBhvr>
                                        <p:cTn id="30" dur="1" fill="hold">
                                          <p:stCondLst>
                                            <p:cond delay="0"/>
                                          </p:stCondLst>
                                        </p:cTn>
                                        <p:tgtEl>
                                          <p:spTgt spid="79"/>
                                        </p:tgtEl>
                                        <p:attrNameLst>
                                          <p:attrName>style.visibility</p:attrName>
                                        </p:attrNameLst>
                                      </p:cBhvr>
                                      <p:to>
                                        <p:strVal val="visible"/>
                                      </p:to>
                                    </p:set>
                                    <p:anim calcmode="lin" valueType="num">
                                      <p:cBhvr additive="base">
                                        <p:cTn id="31" dur="1000" fill="hold"/>
                                        <p:tgtEl>
                                          <p:spTgt spid="79"/>
                                        </p:tgtEl>
                                        <p:attrNameLst>
                                          <p:attrName>ppt_x</p:attrName>
                                        </p:attrNameLst>
                                      </p:cBhvr>
                                      <p:tavLst>
                                        <p:tav tm="0">
                                          <p:val>
                                            <p:strVal val="1+#ppt_w/2"/>
                                          </p:val>
                                        </p:tav>
                                        <p:tav tm="100000">
                                          <p:val>
                                            <p:strVal val="#ppt_x"/>
                                          </p:val>
                                        </p:tav>
                                      </p:tavLst>
                                    </p:anim>
                                    <p:anim calcmode="lin" valueType="num">
                                      <p:cBhvr additive="base">
                                        <p:cTn id="32" dur="1000" fill="hold"/>
                                        <p:tgtEl>
                                          <p:spTgt spid="79"/>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900"/>
                                  </p:stCondLst>
                                  <p:childTnLst>
                                    <p:set>
                                      <p:cBhvr>
                                        <p:cTn id="34" dur="1" fill="hold">
                                          <p:stCondLst>
                                            <p:cond delay="0"/>
                                          </p:stCondLst>
                                        </p:cTn>
                                        <p:tgtEl>
                                          <p:spTgt spid="78"/>
                                        </p:tgtEl>
                                        <p:attrNameLst>
                                          <p:attrName>style.visibility</p:attrName>
                                        </p:attrNameLst>
                                      </p:cBhvr>
                                      <p:to>
                                        <p:strVal val="visible"/>
                                      </p:to>
                                    </p:set>
                                    <p:anim calcmode="lin" valueType="num">
                                      <p:cBhvr additive="base">
                                        <p:cTn id="35" dur="1000" fill="hold"/>
                                        <p:tgtEl>
                                          <p:spTgt spid="78"/>
                                        </p:tgtEl>
                                        <p:attrNameLst>
                                          <p:attrName>ppt_x</p:attrName>
                                        </p:attrNameLst>
                                      </p:cBhvr>
                                      <p:tavLst>
                                        <p:tav tm="0">
                                          <p:val>
                                            <p:strVal val="1+#ppt_w/2"/>
                                          </p:val>
                                        </p:tav>
                                        <p:tav tm="100000">
                                          <p:val>
                                            <p:strVal val="#ppt_x"/>
                                          </p:val>
                                        </p:tav>
                                      </p:tavLst>
                                    </p:anim>
                                    <p:anim calcmode="lin" valueType="num">
                                      <p:cBhvr additive="base">
                                        <p:cTn id="36" dur="1000" fill="hold"/>
                                        <p:tgtEl>
                                          <p:spTgt spid="78"/>
                                        </p:tgtEl>
                                        <p:attrNameLst>
                                          <p:attrName>ppt_y</p:attrName>
                                        </p:attrNameLst>
                                      </p:cBhvr>
                                      <p:tavLst>
                                        <p:tav tm="0">
                                          <p:val>
                                            <p:strVal val="#ppt_y"/>
                                          </p:val>
                                        </p:tav>
                                        <p:tav tm="100000">
                                          <p:val>
                                            <p:strVal val="#ppt_y"/>
                                          </p:val>
                                        </p:tav>
                                      </p:tavLst>
                                    </p:anim>
                                  </p:childTnLst>
                                </p:cTn>
                              </p:par>
                              <p:par>
                                <p:cTn id="37" presetID="22" presetClass="entr" presetSubtype="8" fill="hold" grpId="0" nodeType="withEffect">
                                  <p:stCondLst>
                                    <p:cond delay="0"/>
                                  </p:stCondLst>
                                  <p:childTnLst>
                                    <p:set>
                                      <p:cBhvr>
                                        <p:cTn id="38" dur="1" fill="hold">
                                          <p:stCondLst>
                                            <p:cond delay="0"/>
                                          </p:stCondLst>
                                        </p:cTn>
                                        <p:tgtEl>
                                          <p:spTgt spid="82"/>
                                        </p:tgtEl>
                                        <p:attrNameLst>
                                          <p:attrName>style.visibility</p:attrName>
                                        </p:attrNameLst>
                                      </p:cBhvr>
                                      <p:to>
                                        <p:strVal val="visible"/>
                                      </p:to>
                                    </p:set>
                                    <p:animEffect transition="in" filter="wipe(left)">
                                      <p:cBhvr>
                                        <p:cTn id="39" dur="500"/>
                                        <p:tgtEl>
                                          <p:spTgt spid="82"/>
                                        </p:tgtEl>
                                      </p:cBhvr>
                                    </p:animEffect>
                                  </p:childTnLst>
                                </p:cTn>
                              </p:par>
                              <p:par>
                                <p:cTn id="40" presetID="22" presetClass="entr" presetSubtype="8" fill="hold" grpId="0" nodeType="withEffect">
                                  <p:stCondLst>
                                    <p:cond delay="250"/>
                                  </p:stCondLst>
                                  <p:childTnLst>
                                    <p:set>
                                      <p:cBhvr>
                                        <p:cTn id="41" dur="1" fill="hold">
                                          <p:stCondLst>
                                            <p:cond delay="0"/>
                                          </p:stCondLst>
                                        </p:cTn>
                                        <p:tgtEl>
                                          <p:spTgt spid="83"/>
                                        </p:tgtEl>
                                        <p:attrNameLst>
                                          <p:attrName>style.visibility</p:attrName>
                                        </p:attrNameLst>
                                      </p:cBhvr>
                                      <p:to>
                                        <p:strVal val="visible"/>
                                      </p:to>
                                    </p:set>
                                    <p:animEffect transition="in" filter="wipe(left)">
                                      <p:cBhvr>
                                        <p:cTn id="42"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6" grpId="0"/>
      <p:bldP spid="79" grpId="0"/>
      <p:bldP spid="80" grpId="0"/>
      <p:bldP spid="82" grpId="0"/>
      <p:bldP spid="8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95DA6EC5-5F18-4712-9A68-13564246D041}"/>
              </a:ext>
            </a:extLst>
          </p:cNvPr>
          <p:cNvPicPr>
            <a:picLocks noChangeAspect="1"/>
          </p:cNvPicPr>
          <p:nvPr/>
        </p:nvPicPr>
        <p:blipFill rotWithShape="1">
          <a:blip r:embed="rId2">
            <a:extLst>
              <a:ext uri="{28A0092B-C50C-407E-A947-70E740481C1C}">
                <a14:useLocalDpi xmlns:a14="http://schemas.microsoft.com/office/drawing/2010/main" val="0"/>
              </a:ext>
            </a:extLst>
          </a:blip>
          <a:srcRect l="17233" t="16032" r="17233" b="28672"/>
          <a:stretch/>
        </p:blipFill>
        <p:spPr>
          <a:xfrm>
            <a:off x="0" y="0"/>
            <a:ext cx="12192000" cy="6858000"/>
          </a:xfrm>
          <a:prstGeom prst="rect">
            <a:avLst/>
          </a:prstGeom>
        </p:spPr>
      </p:pic>
      <p:sp>
        <p:nvSpPr>
          <p:cNvPr id="3" name="CaixaDeTexto 2">
            <a:extLst>
              <a:ext uri="{FF2B5EF4-FFF2-40B4-BE49-F238E27FC236}">
                <a16:creationId xmlns:a16="http://schemas.microsoft.com/office/drawing/2014/main" id="{5F39C762-E74D-4A23-AEF4-83CA751646DE}"/>
              </a:ext>
            </a:extLst>
          </p:cNvPr>
          <p:cNvSpPr txBox="1"/>
          <p:nvPr/>
        </p:nvSpPr>
        <p:spPr>
          <a:xfrm>
            <a:off x="717322" y="615995"/>
            <a:ext cx="3057754" cy="1200329"/>
          </a:xfrm>
          <a:prstGeom prst="rect">
            <a:avLst/>
          </a:prstGeom>
          <a:noFill/>
        </p:spPr>
        <p:txBody>
          <a:bodyPr wrap="square" rtlCol="0">
            <a:spAutoFit/>
          </a:bodyPr>
          <a:lstStyle/>
          <a:p>
            <a:r>
              <a:rPr lang="pt-BR" sz="3600" dirty="0">
                <a:latin typeface="Snatched Display" pitchFamily="2" charset="0"/>
              </a:rPr>
              <a:t>INSIRA AQUI</a:t>
            </a:r>
          </a:p>
          <a:p>
            <a:r>
              <a:rPr lang="pt-BR" sz="3600" dirty="0">
                <a:latin typeface="Snatched Display" pitchFamily="2" charset="0"/>
              </a:rPr>
              <a:t>SEU TÍTULO</a:t>
            </a:r>
          </a:p>
        </p:txBody>
      </p:sp>
      <p:sp>
        <p:nvSpPr>
          <p:cNvPr id="4" name="CaixaDeTexto 3">
            <a:extLst>
              <a:ext uri="{FF2B5EF4-FFF2-40B4-BE49-F238E27FC236}">
                <a16:creationId xmlns:a16="http://schemas.microsoft.com/office/drawing/2014/main" id="{58896F8B-0C3D-4E98-A1E8-59C49BBD0FA5}"/>
              </a:ext>
            </a:extLst>
          </p:cNvPr>
          <p:cNvSpPr txBox="1"/>
          <p:nvPr/>
        </p:nvSpPr>
        <p:spPr>
          <a:xfrm>
            <a:off x="-999092" y="1690676"/>
            <a:ext cx="4566984" cy="369332"/>
          </a:xfrm>
          <a:prstGeom prst="rect">
            <a:avLst/>
          </a:prstGeom>
          <a:noFill/>
        </p:spPr>
        <p:txBody>
          <a:bodyPr wrap="square" rtlCol="0">
            <a:spAutoFit/>
          </a:bodyPr>
          <a:lstStyle/>
          <a:p>
            <a:pPr algn="r"/>
            <a:r>
              <a:rPr lang="pt-BR" i="1" dirty="0">
                <a:highlight>
                  <a:srgbClr val="FFFF00"/>
                </a:highlight>
                <a:latin typeface="Poppins" panose="00000500000000000000" pitchFamily="2" charset="0"/>
                <a:cs typeface="Times New Roman" panose="02020603050405020304" pitchFamily="18" charset="0"/>
              </a:rPr>
              <a:t>Insira aqui seu </a:t>
            </a:r>
            <a:r>
              <a:rPr lang="pt-BR" i="1" dirty="0" err="1">
                <a:highlight>
                  <a:srgbClr val="FFFF00"/>
                </a:highlight>
                <a:latin typeface="Poppins" panose="00000500000000000000" pitchFamily="2" charset="0"/>
                <a:cs typeface="Times New Roman" panose="02020603050405020304" pitchFamily="18" charset="0"/>
              </a:rPr>
              <a:t>súbtitulo</a:t>
            </a:r>
            <a:endParaRPr lang="pt-BR" i="1" dirty="0">
              <a:highlight>
                <a:srgbClr val="FFFF00"/>
              </a:highlight>
              <a:latin typeface="Poppins" panose="00000500000000000000" pitchFamily="2" charset="0"/>
              <a:cs typeface="Times New Roman" panose="02020603050405020304" pitchFamily="18" charset="0"/>
            </a:endParaRPr>
          </a:p>
        </p:txBody>
      </p:sp>
      <p:pic>
        <p:nvPicPr>
          <p:cNvPr id="6" name="Imagem 5">
            <a:extLst>
              <a:ext uri="{FF2B5EF4-FFF2-40B4-BE49-F238E27FC236}">
                <a16:creationId xmlns:a16="http://schemas.microsoft.com/office/drawing/2014/main" id="{E27D049C-91DF-499B-9907-D986A790DFC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93834" y="760256"/>
            <a:ext cx="1165497" cy="1115086"/>
          </a:xfrm>
          <a:prstGeom prst="rect">
            <a:avLst/>
          </a:prstGeom>
        </p:spPr>
      </p:pic>
      <p:sp>
        <p:nvSpPr>
          <p:cNvPr id="7" name="CaixaDeTexto 6">
            <a:extLst>
              <a:ext uri="{FF2B5EF4-FFF2-40B4-BE49-F238E27FC236}">
                <a16:creationId xmlns:a16="http://schemas.microsoft.com/office/drawing/2014/main" id="{6B106537-BFE8-48E1-AE21-DF4AD914B46B}"/>
              </a:ext>
            </a:extLst>
          </p:cNvPr>
          <p:cNvSpPr txBox="1"/>
          <p:nvPr/>
        </p:nvSpPr>
        <p:spPr>
          <a:xfrm>
            <a:off x="690703" y="2589816"/>
            <a:ext cx="4566984" cy="3693319"/>
          </a:xfrm>
          <a:prstGeom prst="rect">
            <a:avLst/>
          </a:prstGeom>
          <a:noFill/>
        </p:spPr>
        <p:txBody>
          <a:bodyPr wrap="square" rtlCol="0">
            <a:spAutoFit/>
          </a:bodyPr>
          <a:lstStyle/>
          <a:p>
            <a:pPr algn="just"/>
            <a:r>
              <a:rPr lang="pt-BR" dirty="0"/>
              <a:t>Lorem ipsum dolor sit amet, consectetuer adipiscing elit. Maecenas porttitor congue massa. Fusce posuere, magna sed pulvinar ultricies, purus lectus malesuada libero, sit amet commodo magna eros quis urna.</a:t>
            </a:r>
          </a:p>
          <a:p>
            <a:pPr algn="just"/>
            <a:endParaRPr lang="pt-BR" dirty="0"/>
          </a:p>
          <a:p>
            <a:pPr algn="just"/>
            <a:r>
              <a:rPr lang="pt-BR" dirty="0"/>
              <a:t>Nunc viverra imperdiet enim. Fusce est. Vivamus a tellus.</a:t>
            </a:r>
          </a:p>
          <a:p>
            <a:pPr algn="just"/>
            <a:endParaRPr lang="pt-BR" dirty="0"/>
          </a:p>
          <a:p>
            <a:pPr algn="just"/>
            <a:r>
              <a:rPr lang="pt-BR" dirty="0"/>
              <a:t>Pellentesque habitant morbi tristique senectus et netus et malesuada fames ac turpis egestas. Proin pharetra nonummy pede. Mauris et orci.</a:t>
            </a:r>
          </a:p>
          <a:p>
            <a:pPr algn="just"/>
            <a:endParaRPr lang="pt-BR" dirty="0"/>
          </a:p>
        </p:txBody>
      </p:sp>
      <p:pic>
        <p:nvPicPr>
          <p:cNvPr id="9" name="Imagem 8">
            <a:extLst>
              <a:ext uri="{FF2B5EF4-FFF2-40B4-BE49-F238E27FC236}">
                <a16:creationId xmlns:a16="http://schemas.microsoft.com/office/drawing/2014/main" id="{2506E1EB-5C7C-4D3B-9DA7-B9541A1E5D92}"/>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169791" y="687793"/>
            <a:ext cx="4116645" cy="2744430"/>
          </a:xfrm>
          <a:prstGeom prst="rect">
            <a:avLst/>
          </a:prstGeom>
        </p:spPr>
      </p:pic>
      <p:pic>
        <p:nvPicPr>
          <p:cNvPr id="16" name="Imagem 15">
            <a:extLst>
              <a:ext uri="{FF2B5EF4-FFF2-40B4-BE49-F238E27FC236}">
                <a16:creationId xmlns:a16="http://schemas.microsoft.com/office/drawing/2014/main" id="{48234C79-0067-4452-A80D-D0CCA991601A}"/>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7132671" y="3682685"/>
            <a:ext cx="4190884" cy="2793923"/>
          </a:xfrm>
          <a:prstGeom prst="rect">
            <a:avLst/>
          </a:prstGeom>
        </p:spPr>
      </p:pic>
      <p:cxnSp>
        <p:nvCxnSpPr>
          <p:cNvPr id="28" name="Conector reto 27">
            <a:extLst>
              <a:ext uri="{FF2B5EF4-FFF2-40B4-BE49-F238E27FC236}">
                <a16:creationId xmlns:a16="http://schemas.microsoft.com/office/drawing/2014/main" id="{0D165D19-D2EC-431D-AE18-9709BF5E503D}"/>
              </a:ext>
            </a:extLst>
          </p:cNvPr>
          <p:cNvCxnSpPr>
            <a:cxnSpLocks/>
          </p:cNvCxnSpPr>
          <p:nvPr/>
        </p:nvCxnSpPr>
        <p:spPr>
          <a:xfrm>
            <a:off x="1597213" y="21165434"/>
            <a:ext cx="0" cy="713354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9" name="Imagem 28">
            <a:extLst>
              <a:ext uri="{FF2B5EF4-FFF2-40B4-BE49-F238E27FC236}">
                <a16:creationId xmlns:a16="http://schemas.microsoft.com/office/drawing/2014/main" id="{6E603B2C-2D33-4897-8348-ED10359C4F54}"/>
              </a:ext>
            </a:extLst>
          </p:cNvPr>
          <p:cNvPicPr>
            <a:picLocks noChangeAspect="1"/>
          </p:cNvPicPr>
          <p:nvPr/>
        </p:nvPicPr>
        <p:blipFill rotWithShape="1">
          <a:blip r:embed="rId6">
            <a:extLst>
              <a:ext uri="{28A0092B-C50C-407E-A947-70E740481C1C}">
                <a14:useLocalDpi xmlns:a14="http://schemas.microsoft.com/office/drawing/2010/main" val="0"/>
              </a:ext>
            </a:extLst>
          </a:blip>
          <a:srcRect l="17404" t="17105"/>
          <a:stretch/>
        </p:blipFill>
        <p:spPr>
          <a:xfrm>
            <a:off x="1443538" y="20993216"/>
            <a:ext cx="5185610" cy="6418724"/>
          </a:xfrm>
          <a:prstGeom prst="rect">
            <a:avLst/>
          </a:prstGeom>
        </p:spPr>
      </p:pic>
      <p:sp>
        <p:nvSpPr>
          <p:cNvPr id="18" name="Forma Livre: Forma 17">
            <a:extLst>
              <a:ext uri="{FF2B5EF4-FFF2-40B4-BE49-F238E27FC236}">
                <a16:creationId xmlns:a16="http://schemas.microsoft.com/office/drawing/2014/main" id="{E6587643-14D2-4848-9B69-8FF9F4EFD288}"/>
              </a:ext>
            </a:extLst>
          </p:cNvPr>
          <p:cNvSpPr/>
          <p:nvPr/>
        </p:nvSpPr>
        <p:spPr>
          <a:xfrm rot="1174624">
            <a:off x="9900252" y="628186"/>
            <a:ext cx="2014990" cy="546707"/>
          </a:xfrm>
          <a:custGeom>
            <a:avLst/>
            <a:gdLst>
              <a:gd name="connsiteX0" fmla="*/ 509825 w 5596764"/>
              <a:gd name="connsiteY0" fmla="*/ 0 h 1518514"/>
              <a:gd name="connsiteX1" fmla="*/ 5563691 w 5596764"/>
              <a:gd name="connsiteY1" fmla="*/ 0 h 1518514"/>
              <a:gd name="connsiteX2" fmla="*/ 5581590 w 5596764"/>
              <a:gd name="connsiteY2" fmla="*/ 5988 h 1518514"/>
              <a:gd name="connsiteX3" fmla="*/ 5596435 w 5596764"/>
              <a:gd name="connsiteY3" fmla="*/ 37971 h 1518514"/>
              <a:gd name="connsiteX4" fmla="*/ 5418635 w 5596764"/>
              <a:gd name="connsiteY4" fmla="*/ 76071 h 1518514"/>
              <a:gd name="connsiteX5" fmla="*/ 5342435 w 5596764"/>
              <a:gd name="connsiteY5" fmla="*/ 101471 h 1518514"/>
              <a:gd name="connsiteX6" fmla="*/ 5444035 w 5596764"/>
              <a:gd name="connsiteY6" fmla="*/ 164971 h 1518514"/>
              <a:gd name="connsiteX7" fmla="*/ 5482135 w 5596764"/>
              <a:gd name="connsiteY7" fmla="*/ 203071 h 1518514"/>
              <a:gd name="connsiteX8" fmla="*/ 5342435 w 5596764"/>
              <a:gd name="connsiteY8" fmla="*/ 253871 h 1518514"/>
              <a:gd name="connsiteX9" fmla="*/ 5126535 w 5596764"/>
              <a:gd name="connsiteY9" fmla="*/ 355471 h 1518514"/>
              <a:gd name="connsiteX10" fmla="*/ 5164635 w 5596764"/>
              <a:gd name="connsiteY10" fmla="*/ 431671 h 1518514"/>
              <a:gd name="connsiteX11" fmla="*/ 5431335 w 5596764"/>
              <a:gd name="connsiteY11" fmla="*/ 545971 h 1518514"/>
              <a:gd name="connsiteX12" fmla="*/ 5088435 w 5596764"/>
              <a:gd name="connsiteY12" fmla="*/ 672971 h 1518514"/>
              <a:gd name="connsiteX13" fmla="*/ 5240835 w 5596764"/>
              <a:gd name="connsiteY13" fmla="*/ 723771 h 1518514"/>
              <a:gd name="connsiteX14" fmla="*/ 5278935 w 5596764"/>
              <a:gd name="connsiteY14" fmla="*/ 761871 h 1518514"/>
              <a:gd name="connsiteX15" fmla="*/ 5139235 w 5596764"/>
              <a:gd name="connsiteY15" fmla="*/ 825371 h 1518514"/>
              <a:gd name="connsiteX16" fmla="*/ 5050335 w 5596764"/>
              <a:gd name="connsiteY16" fmla="*/ 888871 h 1518514"/>
              <a:gd name="connsiteX17" fmla="*/ 5278935 w 5596764"/>
              <a:gd name="connsiteY17" fmla="*/ 1003171 h 1518514"/>
              <a:gd name="connsiteX18" fmla="*/ 5469435 w 5596764"/>
              <a:gd name="connsiteY18" fmla="*/ 1053971 h 1518514"/>
              <a:gd name="connsiteX19" fmla="*/ 4948735 w 5596764"/>
              <a:gd name="connsiteY19" fmla="*/ 1130171 h 1518514"/>
              <a:gd name="connsiteX20" fmla="*/ 5228135 w 5596764"/>
              <a:gd name="connsiteY20" fmla="*/ 1346071 h 1518514"/>
              <a:gd name="connsiteX21" fmla="*/ 5190035 w 5596764"/>
              <a:gd name="connsiteY21" fmla="*/ 1422271 h 1518514"/>
              <a:gd name="connsiteX22" fmla="*/ 5052947 w 5596764"/>
              <a:gd name="connsiteY22" fmla="*/ 1490576 h 1518514"/>
              <a:gd name="connsiteX23" fmla="*/ 4985209 w 5596764"/>
              <a:gd name="connsiteY23" fmla="*/ 1518514 h 1518514"/>
              <a:gd name="connsiteX24" fmla="*/ 180911 w 5596764"/>
              <a:gd name="connsiteY24" fmla="*/ 1518514 h 1518514"/>
              <a:gd name="connsiteX25" fmla="*/ 114912 w 5596764"/>
              <a:gd name="connsiteY25" fmla="*/ 1501947 h 1518514"/>
              <a:gd name="connsiteX26" fmla="*/ 8826 w 5596764"/>
              <a:gd name="connsiteY26" fmla="*/ 1455948 h 1518514"/>
              <a:gd name="connsiteX27" fmla="*/ 173926 w 5596764"/>
              <a:gd name="connsiteY27" fmla="*/ 1417848 h 1518514"/>
              <a:gd name="connsiteX28" fmla="*/ 516826 w 5596764"/>
              <a:gd name="connsiteY28" fmla="*/ 1392448 h 1518514"/>
              <a:gd name="connsiteX29" fmla="*/ 415226 w 5596764"/>
              <a:gd name="connsiteY29" fmla="*/ 1367048 h 1518514"/>
              <a:gd name="connsiteX30" fmla="*/ 173926 w 5596764"/>
              <a:gd name="connsiteY30" fmla="*/ 1316248 h 1518514"/>
              <a:gd name="connsiteX31" fmla="*/ 123126 w 5596764"/>
              <a:gd name="connsiteY31" fmla="*/ 1189248 h 1518514"/>
              <a:gd name="connsiteX32" fmla="*/ 186626 w 5596764"/>
              <a:gd name="connsiteY32" fmla="*/ 1125748 h 1518514"/>
              <a:gd name="connsiteX33" fmla="*/ 34226 w 5596764"/>
              <a:gd name="connsiteY33" fmla="*/ 1074948 h 1518514"/>
              <a:gd name="connsiteX34" fmla="*/ 173926 w 5596764"/>
              <a:gd name="connsiteY34" fmla="*/ 1024148 h 1518514"/>
              <a:gd name="connsiteX35" fmla="*/ 415226 w 5596764"/>
              <a:gd name="connsiteY35" fmla="*/ 960648 h 1518514"/>
              <a:gd name="connsiteX36" fmla="*/ 161226 w 5596764"/>
              <a:gd name="connsiteY36" fmla="*/ 884448 h 1518514"/>
              <a:gd name="connsiteX37" fmla="*/ 250126 w 5596764"/>
              <a:gd name="connsiteY37" fmla="*/ 859048 h 1518514"/>
              <a:gd name="connsiteX38" fmla="*/ 516826 w 5596764"/>
              <a:gd name="connsiteY38" fmla="*/ 808248 h 1518514"/>
              <a:gd name="connsiteX39" fmla="*/ 466026 w 5596764"/>
              <a:gd name="connsiteY39" fmla="*/ 795548 h 1518514"/>
              <a:gd name="connsiteX40" fmla="*/ 123126 w 5596764"/>
              <a:gd name="connsiteY40" fmla="*/ 630448 h 1518514"/>
              <a:gd name="connsiteX41" fmla="*/ 224726 w 5596764"/>
              <a:gd name="connsiteY41" fmla="*/ 528848 h 1518514"/>
              <a:gd name="connsiteX42" fmla="*/ 516826 w 5596764"/>
              <a:gd name="connsiteY42" fmla="*/ 376448 h 1518514"/>
              <a:gd name="connsiteX43" fmla="*/ 389826 w 5596764"/>
              <a:gd name="connsiteY43" fmla="*/ 312948 h 1518514"/>
              <a:gd name="connsiteX44" fmla="*/ 275526 w 5596764"/>
              <a:gd name="connsiteY44" fmla="*/ 249448 h 1518514"/>
              <a:gd name="connsiteX45" fmla="*/ 402526 w 5596764"/>
              <a:gd name="connsiteY45" fmla="*/ 211348 h 1518514"/>
              <a:gd name="connsiteX46" fmla="*/ 669226 w 5596764"/>
              <a:gd name="connsiteY46" fmla="*/ 160548 h 1518514"/>
              <a:gd name="connsiteX47" fmla="*/ 567626 w 5596764"/>
              <a:gd name="connsiteY47" fmla="*/ 147848 h 1518514"/>
              <a:gd name="connsiteX48" fmla="*/ 339026 w 5596764"/>
              <a:gd name="connsiteY48" fmla="*/ 84348 h 1518514"/>
              <a:gd name="connsiteX49" fmla="*/ 415226 w 5596764"/>
              <a:gd name="connsiteY49" fmla="*/ 71648 h 1518514"/>
              <a:gd name="connsiteX50" fmla="*/ 707326 w 5596764"/>
              <a:gd name="connsiteY50" fmla="*/ 33548 h 1518514"/>
              <a:gd name="connsiteX51" fmla="*/ 605726 w 5596764"/>
              <a:gd name="connsiteY51" fmla="*/ 20848 h 1518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596764" h="1518514">
                <a:moveTo>
                  <a:pt x="509825" y="0"/>
                </a:moveTo>
                <a:lnTo>
                  <a:pt x="5563691" y="0"/>
                </a:lnTo>
                <a:lnTo>
                  <a:pt x="5581590" y="5988"/>
                </a:lnTo>
                <a:cubicBezTo>
                  <a:pt x="5592355" y="13227"/>
                  <a:pt x="5598264" y="23344"/>
                  <a:pt x="5596435" y="37971"/>
                </a:cubicBezTo>
                <a:cubicBezTo>
                  <a:pt x="5588917" y="98115"/>
                  <a:pt x="5477437" y="61370"/>
                  <a:pt x="5418635" y="76071"/>
                </a:cubicBezTo>
                <a:cubicBezTo>
                  <a:pt x="5392660" y="82565"/>
                  <a:pt x="5367835" y="93004"/>
                  <a:pt x="5342435" y="101471"/>
                </a:cubicBezTo>
                <a:cubicBezTo>
                  <a:pt x="5376302" y="122638"/>
                  <a:pt x="5411736" y="141481"/>
                  <a:pt x="5444035" y="164971"/>
                </a:cubicBezTo>
                <a:cubicBezTo>
                  <a:pt x="5458560" y="175535"/>
                  <a:pt x="5495652" y="191244"/>
                  <a:pt x="5482135" y="203071"/>
                </a:cubicBezTo>
                <a:cubicBezTo>
                  <a:pt x="5444845" y="235700"/>
                  <a:pt x="5387979" y="234352"/>
                  <a:pt x="5342435" y="253871"/>
                </a:cubicBezTo>
                <a:cubicBezTo>
                  <a:pt x="5269329" y="285202"/>
                  <a:pt x="5198502" y="321604"/>
                  <a:pt x="5126535" y="355471"/>
                </a:cubicBezTo>
                <a:cubicBezTo>
                  <a:pt x="5139235" y="380871"/>
                  <a:pt x="5140553" y="416620"/>
                  <a:pt x="5164635" y="431671"/>
                </a:cubicBezTo>
                <a:cubicBezTo>
                  <a:pt x="5246654" y="482933"/>
                  <a:pt x="5390433" y="458325"/>
                  <a:pt x="5431335" y="545971"/>
                </a:cubicBezTo>
                <a:cubicBezTo>
                  <a:pt x="5442716" y="570359"/>
                  <a:pt x="5098969" y="669730"/>
                  <a:pt x="5088435" y="672971"/>
                </a:cubicBezTo>
                <a:cubicBezTo>
                  <a:pt x="5139235" y="689904"/>
                  <a:pt x="5192311" y="701126"/>
                  <a:pt x="5240835" y="723771"/>
                </a:cubicBezTo>
                <a:cubicBezTo>
                  <a:pt x="5257111" y="731366"/>
                  <a:pt x="5291635" y="749171"/>
                  <a:pt x="5278935" y="761871"/>
                </a:cubicBezTo>
                <a:cubicBezTo>
                  <a:pt x="5242765" y="798041"/>
                  <a:pt x="5183950" y="800530"/>
                  <a:pt x="5139235" y="825371"/>
                </a:cubicBezTo>
                <a:cubicBezTo>
                  <a:pt x="5107401" y="843056"/>
                  <a:pt x="5079968" y="867704"/>
                  <a:pt x="5050335" y="888871"/>
                </a:cubicBezTo>
                <a:cubicBezTo>
                  <a:pt x="5126535" y="926971"/>
                  <a:pt x="5199670" y="971945"/>
                  <a:pt x="5278935" y="1003171"/>
                </a:cubicBezTo>
                <a:cubicBezTo>
                  <a:pt x="5340081" y="1027259"/>
                  <a:pt x="5530774" y="1030379"/>
                  <a:pt x="5469435" y="1053971"/>
                </a:cubicBezTo>
                <a:cubicBezTo>
                  <a:pt x="5305712" y="1116941"/>
                  <a:pt x="4948735" y="1130171"/>
                  <a:pt x="4948735" y="1130171"/>
                </a:cubicBezTo>
                <a:cubicBezTo>
                  <a:pt x="5041868" y="1202138"/>
                  <a:pt x="5280772" y="1240798"/>
                  <a:pt x="5228135" y="1346071"/>
                </a:cubicBezTo>
                <a:cubicBezTo>
                  <a:pt x="5215435" y="1371471"/>
                  <a:pt x="5213954" y="1406963"/>
                  <a:pt x="5190035" y="1422271"/>
                </a:cubicBezTo>
                <a:cubicBezTo>
                  <a:pt x="5146952" y="1449845"/>
                  <a:pt x="5100385" y="1471011"/>
                  <a:pt x="5052947" y="1490576"/>
                </a:cubicBezTo>
                <a:lnTo>
                  <a:pt x="4985209" y="1518514"/>
                </a:lnTo>
                <a:lnTo>
                  <a:pt x="180911" y="1518514"/>
                </a:lnTo>
                <a:lnTo>
                  <a:pt x="114912" y="1501947"/>
                </a:lnTo>
                <a:cubicBezTo>
                  <a:pt x="74020" y="1489075"/>
                  <a:pt x="36414" y="1473799"/>
                  <a:pt x="8826" y="1455948"/>
                </a:cubicBezTo>
                <a:cubicBezTo>
                  <a:pt x="-38593" y="1425265"/>
                  <a:pt x="117882" y="1424853"/>
                  <a:pt x="173926" y="1417848"/>
                </a:cubicBezTo>
                <a:cubicBezTo>
                  <a:pt x="287654" y="1403632"/>
                  <a:pt x="402526" y="1400915"/>
                  <a:pt x="516826" y="1392448"/>
                </a:cubicBezTo>
                <a:cubicBezTo>
                  <a:pt x="482959" y="1383981"/>
                  <a:pt x="449660" y="1372787"/>
                  <a:pt x="415226" y="1367048"/>
                </a:cubicBezTo>
                <a:cubicBezTo>
                  <a:pt x="140299" y="1321227"/>
                  <a:pt x="44128" y="1359514"/>
                  <a:pt x="173926" y="1316248"/>
                </a:cubicBezTo>
                <a:cubicBezTo>
                  <a:pt x="579412" y="1265562"/>
                  <a:pt x="291150" y="1334869"/>
                  <a:pt x="123126" y="1189248"/>
                </a:cubicBezTo>
                <a:cubicBezTo>
                  <a:pt x="100505" y="1169643"/>
                  <a:pt x="165459" y="1146915"/>
                  <a:pt x="186626" y="1125748"/>
                </a:cubicBezTo>
                <a:cubicBezTo>
                  <a:pt x="135826" y="1108815"/>
                  <a:pt x="40868" y="1128082"/>
                  <a:pt x="34226" y="1074948"/>
                </a:cubicBezTo>
                <a:cubicBezTo>
                  <a:pt x="28080" y="1025781"/>
                  <a:pt x="126466" y="1038386"/>
                  <a:pt x="173926" y="1024148"/>
                </a:cubicBezTo>
                <a:cubicBezTo>
                  <a:pt x="253590" y="1000249"/>
                  <a:pt x="334793" y="981815"/>
                  <a:pt x="415226" y="960648"/>
                </a:cubicBezTo>
                <a:cubicBezTo>
                  <a:pt x="330559" y="935248"/>
                  <a:pt x="236508" y="930775"/>
                  <a:pt x="161226" y="884448"/>
                </a:cubicBezTo>
                <a:cubicBezTo>
                  <a:pt x="134979" y="868296"/>
                  <a:pt x="219991" y="865506"/>
                  <a:pt x="250126" y="859048"/>
                </a:cubicBezTo>
                <a:cubicBezTo>
                  <a:pt x="338615" y="840086"/>
                  <a:pt x="427926" y="825181"/>
                  <a:pt x="516826" y="808248"/>
                </a:cubicBezTo>
                <a:cubicBezTo>
                  <a:pt x="499893" y="804015"/>
                  <a:pt x="481934" y="802732"/>
                  <a:pt x="466026" y="795548"/>
                </a:cubicBezTo>
                <a:cubicBezTo>
                  <a:pt x="350411" y="743335"/>
                  <a:pt x="189277" y="738694"/>
                  <a:pt x="123126" y="630448"/>
                </a:cubicBezTo>
                <a:cubicBezTo>
                  <a:pt x="-6444" y="418425"/>
                  <a:pt x="579978" y="662067"/>
                  <a:pt x="224726" y="528848"/>
                </a:cubicBezTo>
                <a:cubicBezTo>
                  <a:pt x="224726" y="528848"/>
                  <a:pt x="450115" y="463686"/>
                  <a:pt x="516826" y="376448"/>
                </a:cubicBezTo>
                <a:cubicBezTo>
                  <a:pt x="545577" y="338851"/>
                  <a:pt x="431709" y="334992"/>
                  <a:pt x="389826" y="312948"/>
                </a:cubicBezTo>
                <a:cubicBezTo>
                  <a:pt x="351257" y="292649"/>
                  <a:pt x="313626" y="270615"/>
                  <a:pt x="275526" y="249448"/>
                </a:cubicBezTo>
                <a:cubicBezTo>
                  <a:pt x="317859" y="236748"/>
                  <a:pt x="359414" y="221083"/>
                  <a:pt x="402526" y="211348"/>
                </a:cubicBezTo>
                <a:cubicBezTo>
                  <a:pt x="490802" y="191415"/>
                  <a:pt x="584760" y="193035"/>
                  <a:pt x="669226" y="160548"/>
                </a:cubicBezTo>
                <a:cubicBezTo>
                  <a:pt x="701081" y="148296"/>
                  <a:pt x="600882" y="155523"/>
                  <a:pt x="567626" y="147848"/>
                </a:cubicBezTo>
                <a:cubicBezTo>
                  <a:pt x="490566" y="130065"/>
                  <a:pt x="415226" y="105515"/>
                  <a:pt x="339026" y="84348"/>
                </a:cubicBezTo>
                <a:cubicBezTo>
                  <a:pt x="364426" y="80115"/>
                  <a:pt x="389717" y="75166"/>
                  <a:pt x="415226" y="71648"/>
                </a:cubicBezTo>
                <a:cubicBezTo>
                  <a:pt x="512497" y="58231"/>
                  <a:pt x="612450" y="58848"/>
                  <a:pt x="707326" y="33548"/>
                </a:cubicBezTo>
                <a:cubicBezTo>
                  <a:pt x="740304" y="24754"/>
                  <a:pt x="639234" y="27333"/>
                  <a:pt x="605726" y="20848"/>
                </a:cubicBezTo>
                <a:close/>
              </a:path>
            </a:pathLst>
          </a:cu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t-BR"/>
          </a:p>
        </p:txBody>
      </p:sp>
      <p:sp>
        <p:nvSpPr>
          <p:cNvPr id="21" name="Forma Livre: Forma 20">
            <a:extLst>
              <a:ext uri="{FF2B5EF4-FFF2-40B4-BE49-F238E27FC236}">
                <a16:creationId xmlns:a16="http://schemas.microsoft.com/office/drawing/2014/main" id="{BA0FE4FB-327A-4A83-846C-D45F1801BFCA}"/>
              </a:ext>
            </a:extLst>
          </p:cNvPr>
          <p:cNvSpPr/>
          <p:nvPr/>
        </p:nvSpPr>
        <p:spPr>
          <a:xfrm rot="19177337">
            <a:off x="6722045" y="3379019"/>
            <a:ext cx="1801231" cy="487798"/>
          </a:xfrm>
          <a:custGeom>
            <a:avLst/>
            <a:gdLst>
              <a:gd name="connsiteX0" fmla="*/ 128073 w 5607231"/>
              <a:gd name="connsiteY0" fmla="*/ 0 h 1518514"/>
              <a:gd name="connsiteX1" fmla="*/ 5607231 w 5607231"/>
              <a:gd name="connsiteY1" fmla="*/ 0 h 1518514"/>
              <a:gd name="connsiteX2" fmla="*/ 5571490 w 5607231"/>
              <a:gd name="connsiteY2" fmla="*/ 11149 h 1518514"/>
              <a:gd name="connsiteX3" fmla="*/ 5303219 w 5607231"/>
              <a:gd name="connsiteY3" fmla="*/ 79891 h 1518514"/>
              <a:gd name="connsiteX4" fmla="*/ 5294835 w 5607231"/>
              <a:gd name="connsiteY4" fmla="*/ 114261 h 1518514"/>
              <a:gd name="connsiteX5" fmla="*/ 5403821 w 5607231"/>
              <a:gd name="connsiteY5" fmla="*/ 174410 h 1518514"/>
              <a:gd name="connsiteX6" fmla="*/ 5395437 w 5607231"/>
              <a:gd name="connsiteY6" fmla="*/ 243152 h 1518514"/>
              <a:gd name="connsiteX7" fmla="*/ 5278069 w 5607231"/>
              <a:gd name="connsiteY7" fmla="*/ 415006 h 1518514"/>
              <a:gd name="connsiteX8" fmla="*/ 5211001 w 5607231"/>
              <a:gd name="connsiteY8" fmla="*/ 543897 h 1518514"/>
              <a:gd name="connsiteX9" fmla="*/ 5378670 w 5607231"/>
              <a:gd name="connsiteY9" fmla="*/ 664195 h 1518514"/>
              <a:gd name="connsiteX10" fmla="*/ 5571490 w 5607231"/>
              <a:gd name="connsiteY10" fmla="*/ 724344 h 1518514"/>
              <a:gd name="connsiteX11" fmla="*/ 5521189 w 5607231"/>
              <a:gd name="connsiteY11" fmla="*/ 767307 h 1518514"/>
              <a:gd name="connsiteX12" fmla="*/ 5294835 w 5607231"/>
              <a:gd name="connsiteY12" fmla="*/ 879012 h 1518514"/>
              <a:gd name="connsiteX13" fmla="*/ 5236151 w 5607231"/>
              <a:gd name="connsiteY13" fmla="*/ 973532 h 1518514"/>
              <a:gd name="connsiteX14" fmla="*/ 5537956 w 5607231"/>
              <a:gd name="connsiteY14" fmla="*/ 1128200 h 1518514"/>
              <a:gd name="connsiteX15" fmla="*/ 5311603 w 5607231"/>
              <a:gd name="connsiteY15" fmla="*/ 1325832 h 1518514"/>
              <a:gd name="connsiteX16" fmla="*/ 5403821 w 5607231"/>
              <a:gd name="connsiteY16" fmla="*/ 1428944 h 1518514"/>
              <a:gd name="connsiteX17" fmla="*/ 5512806 w 5607231"/>
              <a:gd name="connsiteY17" fmla="*/ 1463315 h 1518514"/>
              <a:gd name="connsiteX18" fmla="*/ 5455294 w 5607231"/>
              <a:gd name="connsiteY18" fmla="*/ 1512032 h 1518514"/>
              <a:gd name="connsiteX19" fmla="*/ 5448301 w 5607231"/>
              <a:gd name="connsiteY19" fmla="*/ 1518514 h 1518514"/>
              <a:gd name="connsiteX20" fmla="*/ 39958 w 5607231"/>
              <a:gd name="connsiteY20" fmla="*/ 1518514 h 1518514"/>
              <a:gd name="connsiteX21" fmla="*/ 47324 w 5607231"/>
              <a:gd name="connsiteY21" fmla="*/ 1502100 h 1518514"/>
              <a:gd name="connsiteX22" fmla="*/ 71943 w 5607231"/>
              <a:gd name="connsiteY22" fmla="*/ 1471908 h 1518514"/>
              <a:gd name="connsiteX23" fmla="*/ 264762 w 5607231"/>
              <a:gd name="connsiteY23" fmla="*/ 1394574 h 1518514"/>
              <a:gd name="connsiteX24" fmla="*/ 30025 w 5607231"/>
              <a:gd name="connsiteY24" fmla="*/ 1317239 h 1518514"/>
              <a:gd name="connsiteX25" fmla="*/ 4875 w 5607231"/>
              <a:gd name="connsiteY25" fmla="*/ 1257090 h 1518514"/>
              <a:gd name="connsiteX26" fmla="*/ 147393 w 5607231"/>
              <a:gd name="connsiteY26" fmla="*/ 1188349 h 1518514"/>
              <a:gd name="connsiteX27" fmla="*/ 4875 w 5607231"/>
              <a:gd name="connsiteY27" fmla="*/ 1136792 h 1518514"/>
              <a:gd name="connsiteX28" fmla="*/ 122243 w 5607231"/>
              <a:gd name="connsiteY28" fmla="*/ 1111014 h 1518514"/>
              <a:gd name="connsiteX29" fmla="*/ 373747 w 5607231"/>
              <a:gd name="connsiteY29" fmla="*/ 1085236 h 1518514"/>
              <a:gd name="connsiteX30" fmla="*/ 80325 w 5607231"/>
              <a:gd name="connsiteY30" fmla="*/ 990717 h 1518514"/>
              <a:gd name="connsiteX31" fmla="*/ 264762 w 5607231"/>
              <a:gd name="connsiteY31" fmla="*/ 947754 h 1518514"/>
              <a:gd name="connsiteX32" fmla="*/ 549800 w 5607231"/>
              <a:gd name="connsiteY32" fmla="*/ 904790 h 1518514"/>
              <a:gd name="connsiteX33" fmla="*/ 239612 w 5607231"/>
              <a:gd name="connsiteY33" fmla="*/ 801678 h 1518514"/>
              <a:gd name="connsiteX34" fmla="*/ 390513 w 5607231"/>
              <a:gd name="connsiteY34" fmla="*/ 767307 h 1518514"/>
              <a:gd name="connsiteX35" fmla="*/ 675551 w 5607231"/>
              <a:gd name="connsiteY35" fmla="*/ 741529 h 1518514"/>
              <a:gd name="connsiteX36" fmla="*/ 499499 w 5607231"/>
              <a:gd name="connsiteY36" fmla="*/ 689973 h 1518514"/>
              <a:gd name="connsiteX37" fmla="*/ 147393 w 5607231"/>
              <a:gd name="connsiteY37" fmla="*/ 604046 h 1518514"/>
              <a:gd name="connsiteX38" fmla="*/ 315063 w 5607231"/>
              <a:gd name="connsiteY38" fmla="*/ 586860 h 1518514"/>
              <a:gd name="connsiteX39" fmla="*/ 600100 w 5607231"/>
              <a:gd name="connsiteY39" fmla="*/ 561082 h 1518514"/>
              <a:gd name="connsiteX40" fmla="*/ 373747 w 5607231"/>
              <a:gd name="connsiteY40" fmla="*/ 492340 h 1518514"/>
              <a:gd name="connsiteX41" fmla="*/ 63559 w 5607231"/>
              <a:gd name="connsiteY41" fmla="*/ 346264 h 1518514"/>
              <a:gd name="connsiteX42" fmla="*/ 88709 w 5607231"/>
              <a:gd name="connsiteY42" fmla="*/ 277523 h 1518514"/>
              <a:gd name="connsiteX43" fmla="*/ 130627 w 5607231"/>
              <a:gd name="connsiteY43" fmla="*/ 208781 h 1518514"/>
              <a:gd name="connsiteX44" fmla="*/ 80325 w 5607231"/>
              <a:gd name="connsiteY44" fmla="*/ 183003 h 1518514"/>
              <a:gd name="connsiteX45" fmla="*/ 172544 w 5607231"/>
              <a:gd name="connsiteY45" fmla="*/ 105669 h 1518514"/>
              <a:gd name="connsiteX46" fmla="*/ 281528 w 5607231"/>
              <a:gd name="connsiteY46" fmla="*/ 54112 h 1518514"/>
              <a:gd name="connsiteX47" fmla="*/ 214462 w 5607231"/>
              <a:gd name="connsiteY47" fmla="*/ 28334 h 1518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607231" h="1518514">
                <a:moveTo>
                  <a:pt x="128073" y="0"/>
                </a:moveTo>
                <a:lnTo>
                  <a:pt x="5607231" y="0"/>
                </a:lnTo>
                <a:lnTo>
                  <a:pt x="5571490" y="11149"/>
                </a:lnTo>
                <a:cubicBezTo>
                  <a:pt x="5482562" y="36008"/>
                  <a:pt x="5389845" y="47605"/>
                  <a:pt x="5303219" y="79891"/>
                </a:cubicBezTo>
                <a:cubicBezTo>
                  <a:pt x="5292391" y="83926"/>
                  <a:pt x="5297630" y="102804"/>
                  <a:pt x="5294835" y="114261"/>
                </a:cubicBezTo>
                <a:cubicBezTo>
                  <a:pt x="5331164" y="134311"/>
                  <a:pt x="5378046" y="141387"/>
                  <a:pt x="5403821" y="174410"/>
                </a:cubicBezTo>
                <a:cubicBezTo>
                  <a:pt x="5417895" y="192442"/>
                  <a:pt x="5406077" y="222796"/>
                  <a:pt x="5395437" y="243152"/>
                </a:cubicBezTo>
                <a:cubicBezTo>
                  <a:pt x="5363221" y="304790"/>
                  <a:pt x="5314375" y="355805"/>
                  <a:pt x="5278069" y="415006"/>
                </a:cubicBezTo>
                <a:cubicBezTo>
                  <a:pt x="5252788" y="456230"/>
                  <a:pt x="5233357" y="500933"/>
                  <a:pt x="5211001" y="543897"/>
                </a:cubicBezTo>
                <a:cubicBezTo>
                  <a:pt x="5266891" y="583996"/>
                  <a:pt x="5317368" y="633509"/>
                  <a:pt x="5378670" y="664195"/>
                </a:cubicBezTo>
                <a:cubicBezTo>
                  <a:pt x="5439039" y="694413"/>
                  <a:pt x="5516603" y="684633"/>
                  <a:pt x="5571490" y="724344"/>
                </a:cubicBezTo>
                <a:cubicBezTo>
                  <a:pt x="5589321" y="737244"/>
                  <a:pt x="5540349" y="756594"/>
                  <a:pt x="5521189" y="767307"/>
                </a:cubicBezTo>
                <a:cubicBezTo>
                  <a:pt x="5447673" y="808407"/>
                  <a:pt x="5370286" y="841777"/>
                  <a:pt x="5294835" y="879012"/>
                </a:cubicBezTo>
                <a:cubicBezTo>
                  <a:pt x="5275274" y="910519"/>
                  <a:pt x="5213391" y="944370"/>
                  <a:pt x="5236151" y="973532"/>
                </a:cubicBezTo>
                <a:cubicBezTo>
                  <a:pt x="5259211" y="1003076"/>
                  <a:pt x="5458584" y="1092043"/>
                  <a:pt x="5537956" y="1128200"/>
                </a:cubicBezTo>
                <a:cubicBezTo>
                  <a:pt x="5513516" y="1147470"/>
                  <a:pt x="5314783" y="1298672"/>
                  <a:pt x="5311603" y="1325832"/>
                </a:cubicBezTo>
                <a:cubicBezTo>
                  <a:pt x="5306183" y="1372126"/>
                  <a:pt x="5365970" y="1403081"/>
                  <a:pt x="5403821" y="1428944"/>
                </a:cubicBezTo>
                <a:cubicBezTo>
                  <a:pt x="5435447" y="1450554"/>
                  <a:pt x="5476478" y="1451858"/>
                  <a:pt x="5512806" y="1463315"/>
                </a:cubicBezTo>
                <a:cubicBezTo>
                  <a:pt x="5498627" y="1475910"/>
                  <a:pt x="5478066" y="1492564"/>
                  <a:pt x="5455294" y="1512032"/>
                </a:cubicBezTo>
                <a:lnTo>
                  <a:pt x="5448301" y="1518514"/>
                </a:lnTo>
                <a:lnTo>
                  <a:pt x="39958" y="1518514"/>
                </a:lnTo>
                <a:lnTo>
                  <a:pt x="47324" y="1502100"/>
                </a:lnTo>
                <a:cubicBezTo>
                  <a:pt x="53090" y="1489250"/>
                  <a:pt x="60077" y="1477793"/>
                  <a:pt x="71943" y="1471908"/>
                </a:cubicBezTo>
                <a:cubicBezTo>
                  <a:pt x="257162" y="1380049"/>
                  <a:pt x="358207" y="1458425"/>
                  <a:pt x="264762" y="1394574"/>
                </a:cubicBezTo>
                <a:cubicBezTo>
                  <a:pt x="186516" y="1368796"/>
                  <a:pt x="103059" y="1355876"/>
                  <a:pt x="30025" y="1317239"/>
                </a:cubicBezTo>
                <a:cubicBezTo>
                  <a:pt x="11113" y="1307235"/>
                  <a:pt x="-9647" y="1273037"/>
                  <a:pt x="4875" y="1257090"/>
                </a:cubicBezTo>
                <a:cubicBezTo>
                  <a:pt x="40699" y="1217750"/>
                  <a:pt x="99887" y="1211263"/>
                  <a:pt x="147393" y="1188349"/>
                </a:cubicBezTo>
                <a:cubicBezTo>
                  <a:pt x="99887" y="1171163"/>
                  <a:pt x="20805" y="1185779"/>
                  <a:pt x="4875" y="1136792"/>
                </a:cubicBezTo>
                <a:cubicBezTo>
                  <a:pt x="-7778" y="1097887"/>
                  <a:pt x="82599" y="1116556"/>
                  <a:pt x="122243" y="1111014"/>
                </a:cubicBezTo>
                <a:cubicBezTo>
                  <a:pt x="205723" y="1099347"/>
                  <a:pt x="289912" y="1093829"/>
                  <a:pt x="373747" y="1085236"/>
                </a:cubicBezTo>
                <a:cubicBezTo>
                  <a:pt x="316613" y="1069266"/>
                  <a:pt x="82578" y="1005723"/>
                  <a:pt x="80325" y="990717"/>
                </a:cubicBezTo>
                <a:cubicBezTo>
                  <a:pt x="70739" y="926848"/>
                  <a:pt x="202697" y="959113"/>
                  <a:pt x="264762" y="947754"/>
                </a:cubicBezTo>
                <a:cubicBezTo>
                  <a:pt x="359301" y="930451"/>
                  <a:pt x="454787" y="919111"/>
                  <a:pt x="549800" y="904790"/>
                </a:cubicBezTo>
                <a:cubicBezTo>
                  <a:pt x="549800" y="904790"/>
                  <a:pt x="322756" y="873441"/>
                  <a:pt x="239612" y="801678"/>
                </a:cubicBezTo>
                <a:cubicBezTo>
                  <a:pt x="200197" y="767658"/>
                  <a:pt x="340213" y="778764"/>
                  <a:pt x="390513" y="767307"/>
                </a:cubicBezTo>
                <a:cubicBezTo>
                  <a:pt x="485526" y="758714"/>
                  <a:pt x="597128" y="797176"/>
                  <a:pt x="675551" y="741529"/>
                </a:cubicBezTo>
                <a:cubicBezTo>
                  <a:pt x="725732" y="705922"/>
                  <a:pt x="558654" y="705371"/>
                  <a:pt x="499499" y="689973"/>
                </a:cubicBezTo>
                <a:lnTo>
                  <a:pt x="147393" y="604046"/>
                </a:lnTo>
                <a:lnTo>
                  <a:pt x="315063" y="586860"/>
                </a:lnTo>
                <a:cubicBezTo>
                  <a:pt x="410038" y="577846"/>
                  <a:pt x="548892" y="643560"/>
                  <a:pt x="600100" y="561082"/>
                </a:cubicBezTo>
                <a:cubicBezTo>
                  <a:pt x="642349" y="493034"/>
                  <a:pt x="447047" y="521687"/>
                  <a:pt x="373747" y="492340"/>
                </a:cubicBezTo>
                <a:cubicBezTo>
                  <a:pt x="267759" y="449905"/>
                  <a:pt x="166955" y="394956"/>
                  <a:pt x="63559" y="346264"/>
                </a:cubicBezTo>
                <a:cubicBezTo>
                  <a:pt x="71943" y="323350"/>
                  <a:pt x="78031" y="299411"/>
                  <a:pt x="88709" y="277523"/>
                </a:cubicBezTo>
                <a:cubicBezTo>
                  <a:pt x="100500" y="253354"/>
                  <a:pt x="133014" y="235691"/>
                  <a:pt x="130627" y="208781"/>
                </a:cubicBezTo>
                <a:cubicBezTo>
                  <a:pt x="128930" y="189646"/>
                  <a:pt x="97093" y="191596"/>
                  <a:pt x="80325" y="183003"/>
                </a:cubicBezTo>
                <a:cubicBezTo>
                  <a:pt x="111065" y="157225"/>
                  <a:pt x="138864" y="127245"/>
                  <a:pt x="172544" y="105669"/>
                </a:cubicBezTo>
                <a:cubicBezTo>
                  <a:pt x="206473" y="83934"/>
                  <a:pt x="262098" y="89961"/>
                  <a:pt x="281528" y="54112"/>
                </a:cubicBezTo>
                <a:cubicBezTo>
                  <a:pt x="293124" y="32720"/>
                  <a:pt x="237112" y="36073"/>
                  <a:pt x="214462" y="28334"/>
                </a:cubicBezTo>
                <a:close/>
              </a:path>
            </a:pathLst>
          </a:cu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t-BR"/>
          </a:p>
        </p:txBody>
      </p:sp>
      <p:sp>
        <p:nvSpPr>
          <p:cNvPr id="22" name="Forma Livre: Forma 21">
            <a:extLst>
              <a:ext uri="{FF2B5EF4-FFF2-40B4-BE49-F238E27FC236}">
                <a16:creationId xmlns:a16="http://schemas.microsoft.com/office/drawing/2014/main" id="{B214DE50-FF45-40BC-A84D-F46883066592}"/>
              </a:ext>
            </a:extLst>
          </p:cNvPr>
          <p:cNvSpPr/>
          <p:nvPr/>
        </p:nvSpPr>
        <p:spPr>
          <a:xfrm rot="19177337">
            <a:off x="10923274" y="6170485"/>
            <a:ext cx="795944" cy="487798"/>
          </a:xfrm>
          <a:custGeom>
            <a:avLst/>
            <a:gdLst>
              <a:gd name="connsiteX0" fmla="*/ 128073 w 5607231"/>
              <a:gd name="connsiteY0" fmla="*/ 0 h 1518514"/>
              <a:gd name="connsiteX1" fmla="*/ 5607231 w 5607231"/>
              <a:gd name="connsiteY1" fmla="*/ 0 h 1518514"/>
              <a:gd name="connsiteX2" fmla="*/ 5571490 w 5607231"/>
              <a:gd name="connsiteY2" fmla="*/ 11149 h 1518514"/>
              <a:gd name="connsiteX3" fmla="*/ 5303219 w 5607231"/>
              <a:gd name="connsiteY3" fmla="*/ 79891 h 1518514"/>
              <a:gd name="connsiteX4" fmla="*/ 5294835 w 5607231"/>
              <a:gd name="connsiteY4" fmla="*/ 114261 h 1518514"/>
              <a:gd name="connsiteX5" fmla="*/ 5403821 w 5607231"/>
              <a:gd name="connsiteY5" fmla="*/ 174410 h 1518514"/>
              <a:gd name="connsiteX6" fmla="*/ 5395437 w 5607231"/>
              <a:gd name="connsiteY6" fmla="*/ 243152 h 1518514"/>
              <a:gd name="connsiteX7" fmla="*/ 5278069 w 5607231"/>
              <a:gd name="connsiteY7" fmla="*/ 415006 h 1518514"/>
              <a:gd name="connsiteX8" fmla="*/ 5211001 w 5607231"/>
              <a:gd name="connsiteY8" fmla="*/ 543897 h 1518514"/>
              <a:gd name="connsiteX9" fmla="*/ 5378670 w 5607231"/>
              <a:gd name="connsiteY9" fmla="*/ 664195 h 1518514"/>
              <a:gd name="connsiteX10" fmla="*/ 5571490 w 5607231"/>
              <a:gd name="connsiteY10" fmla="*/ 724344 h 1518514"/>
              <a:gd name="connsiteX11" fmla="*/ 5521189 w 5607231"/>
              <a:gd name="connsiteY11" fmla="*/ 767307 h 1518514"/>
              <a:gd name="connsiteX12" fmla="*/ 5294835 w 5607231"/>
              <a:gd name="connsiteY12" fmla="*/ 879012 h 1518514"/>
              <a:gd name="connsiteX13" fmla="*/ 5236151 w 5607231"/>
              <a:gd name="connsiteY13" fmla="*/ 973532 h 1518514"/>
              <a:gd name="connsiteX14" fmla="*/ 5537956 w 5607231"/>
              <a:gd name="connsiteY14" fmla="*/ 1128200 h 1518514"/>
              <a:gd name="connsiteX15" fmla="*/ 5311603 w 5607231"/>
              <a:gd name="connsiteY15" fmla="*/ 1325832 h 1518514"/>
              <a:gd name="connsiteX16" fmla="*/ 5403821 w 5607231"/>
              <a:gd name="connsiteY16" fmla="*/ 1428944 h 1518514"/>
              <a:gd name="connsiteX17" fmla="*/ 5512806 w 5607231"/>
              <a:gd name="connsiteY17" fmla="*/ 1463315 h 1518514"/>
              <a:gd name="connsiteX18" fmla="*/ 5455294 w 5607231"/>
              <a:gd name="connsiteY18" fmla="*/ 1512032 h 1518514"/>
              <a:gd name="connsiteX19" fmla="*/ 5448301 w 5607231"/>
              <a:gd name="connsiteY19" fmla="*/ 1518514 h 1518514"/>
              <a:gd name="connsiteX20" fmla="*/ 39958 w 5607231"/>
              <a:gd name="connsiteY20" fmla="*/ 1518514 h 1518514"/>
              <a:gd name="connsiteX21" fmla="*/ 47324 w 5607231"/>
              <a:gd name="connsiteY21" fmla="*/ 1502100 h 1518514"/>
              <a:gd name="connsiteX22" fmla="*/ 71943 w 5607231"/>
              <a:gd name="connsiteY22" fmla="*/ 1471908 h 1518514"/>
              <a:gd name="connsiteX23" fmla="*/ 264762 w 5607231"/>
              <a:gd name="connsiteY23" fmla="*/ 1394574 h 1518514"/>
              <a:gd name="connsiteX24" fmla="*/ 30025 w 5607231"/>
              <a:gd name="connsiteY24" fmla="*/ 1317239 h 1518514"/>
              <a:gd name="connsiteX25" fmla="*/ 4875 w 5607231"/>
              <a:gd name="connsiteY25" fmla="*/ 1257090 h 1518514"/>
              <a:gd name="connsiteX26" fmla="*/ 147393 w 5607231"/>
              <a:gd name="connsiteY26" fmla="*/ 1188349 h 1518514"/>
              <a:gd name="connsiteX27" fmla="*/ 4875 w 5607231"/>
              <a:gd name="connsiteY27" fmla="*/ 1136792 h 1518514"/>
              <a:gd name="connsiteX28" fmla="*/ 122243 w 5607231"/>
              <a:gd name="connsiteY28" fmla="*/ 1111014 h 1518514"/>
              <a:gd name="connsiteX29" fmla="*/ 373747 w 5607231"/>
              <a:gd name="connsiteY29" fmla="*/ 1085236 h 1518514"/>
              <a:gd name="connsiteX30" fmla="*/ 80325 w 5607231"/>
              <a:gd name="connsiteY30" fmla="*/ 990717 h 1518514"/>
              <a:gd name="connsiteX31" fmla="*/ 264762 w 5607231"/>
              <a:gd name="connsiteY31" fmla="*/ 947754 h 1518514"/>
              <a:gd name="connsiteX32" fmla="*/ 549800 w 5607231"/>
              <a:gd name="connsiteY32" fmla="*/ 904790 h 1518514"/>
              <a:gd name="connsiteX33" fmla="*/ 239612 w 5607231"/>
              <a:gd name="connsiteY33" fmla="*/ 801678 h 1518514"/>
              <a:gd name="connsiteX34" fmla="*/ 390513 w 5607231"/>
              <a:gd name="connsiteY34" fmla="*/ 767307 h 1518514"/>
              <a:gd name="connsiteX35" fmla="*/ 675551 w 5607231"/>
              <a:gd name="connsiteY35" fmla="*/ 741529 h 1518514"/>
              <a:gd name="connsiteX36" fmla="*/ 499499 w 5607231"/>
              <a:gd name="connsiteY36" fmla="*/ 689973 h 1518514"/>
              <a:gd name="connsiteX37" fmla="*/ 147393 w 5607231"/>
              <a:gd name="connsiteY37" fmla="*/ 604046 h 1518514"/>
              <a:gd name="connsiteX38" fmla="*/ 315063 w 5607231"/>
              <a:gd name="connsiteY38" fmla="*/ 586860 h 1518514"/>
              <a:gd name="connsiteX39" fmla="*/ 600100 w 5607231"/>
              <a:gd name="connsiteY39" fmla="*/ 561082 h 1518514"/>
              <a:gd name="connsiteX40" fmla="*/ 373747 w 5607231"/>
              <a:gd name="connsiteY40" fmla="*/ 492340 h 1518514"/>
              <a:gd name="connsiteX41" fmla="*/ 63559 w 5607231"/>
              <a:gd name="connsiteY41" fmla="*/ 346264 h 1518514"/>
              <a:gd name="connsiteX42" fmla="*/ 88709 w 5607231"/>
              <a:gd name="connsiteY42" fmla="*/ 277523 h 1518514"/>
              <a:gd name="connsiteX43" fmla="*/ 130627 w 5607231"/>
              <a:gd name="connsiteY43" fmla="*/ 208781 h 1518514"/>
              <a:gd name="connsiteX44" fmla="*/ 80325 w 5607231"/>
              <a:gd name="connsiteY44" fmla="*/ 183003 h 1518514"/>
              <a:gd name="connsiteX45" fmla="*/ 172544 w 5607231"/>
              <a:gd name="connsiteY45" fmla="*/ 105669 h 1518514"/>
              <a:gd name="connsiteX46" fmla="*/ 281528 w 5607231"/>
              <a:gd name="connsiteY46" fmla="*/ 54112 h 1518514"/>
              <a:gd name="connsiteX47" fmla="*/ 214462 w 5607231"/>
              <a:gd name="connsiteY47" fmla="*/ 28334 h 1518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607231" h="1518514">
                <a:moveTo>
                  <a:pt x="128073" y="0"/>
                </a:moveTo>
                <a:lnTo>
                  <a:pt x="5607231" y="0"/>
                </a:lnTo>
                <a:lnTo>
                  <a:pt x="5571490" y="11149"/>
                </a:lnTo>
                <a:cubicBezTo>
                  <a:pt x="5482562" y="36008"/>
                  <a:pt x="5389845" y="47605"/>
                  <a:pt x="5303219" y="79891"/>
                </a:cubicBezTo>
                <a:cubicBezTo>
                  <a:pt x="5292391" y="83926"/>
                  <a:pt x="5297630" y="102804"/>
                  <a:pt x="5294835" y="114261"/>
                </a:cubicBezTo>
                <a:cubicBezTo>
                  <a:pt x="5331164" y="134311"/>
                  <a:pt x="5378046" y="141387"/>
                  <a:pt x="5403821" y="174410"/>
                </a:cubicBezTo>
                <a:cubicBezTo>
                  <a:pt x="5417895" y="192442"/>
                  <a:pt x="5406077" y="222796"/>
                  <a:pt x="5395437" y="243152"/>
                </a:cubicBezTo>
                <a:cubicBezTo>
                  <a:pt x="5363221" y="304790"/>
                  <a:pt x="5314375" y="355805"/>
                  <a:pt x="5278069" y="415006"/>
                </a:cubicBezTo>
                <a:cubicBezTo>
                  <a:pt x="5252788" y="456230"/>
                  <a:pt x="5233357" y="500933"/>
                  <a:pt x="5211001" y="543897"/>
                </a:cubicBezTo>
                <a:cubicBezTo>
                  <a:pt x="5266891" y="583996"/>
                  <a:pt x="5317368" y="633509"/>
                  <a:pt x="5378670" y="664195"/>
                </a:cubicBezTo>
                <a:cubicBezTo>
                  <a:pt x="5439039" y="694413"/>
                  <a:pt x="5516603" y="684633"/>
                  <a:pt x="5571490" y="724344"/>
                </a:cubicBezTo>
                <a:cubicBezTo>
                  <a:pt x="5589321" y="737244"/>
                  <a:pt x="5540349" y="756594"/>
                  <a:pt x="5521189" y="767307"/>
                </a:cubicBezTo>
                <a:cubicBezTo>
                  <a:pt x="5447673" y="808407"/>
                  <a:pt x="5370286" y="841777"/>
                  <a:pt x="5294835" y="879012"/>
                </a:cubicBezTo>
                <a:cubicBezTo>
                  <a:pt x="5275274" y="910519"/>
                  <a:pt x="5213391" y="944370"/>
                  <a:pt x="5236151" y="973532"/>
                </a:cubicBezTo>
                <a:cubicBezTo>
                  <a:pt x="5259211" y="1003076"/>
                  <a:pt x="5458584" y="1092043"/>
                  <a:pt x="5537956" y="1128200"/>
                </a:cubicBezTo>
                <a:cubicBezTo>
                  <a:pt x="5513516" y="1147470"/>
                  <a:pt x="5314783" y="1298672"/>
                  <a:pt x="5311603" y="1325832"/>
                </a:cubicBezTo>
                <a:cubicBezTo>
                  <a:pt x="5306183" y="1372126"/>
                  <a:pt x="5365970" y="1403081"/>
                  <a:pt x="5403821" y="1428944"/>
                </a:cubicBezTo>
                <a:cubicBezTo>
                  <a:pt x="5435447" y="1450554"/>
                  <a:pt x="5476478" y="1451858"/>
                  <a:pt x="5512806" y="1463315"/>
                </a:cubicBezTo>
                <a:cubicBezTo>
                  <a:pt x="5498627" y="1475910"/>
                  <a:pt x="5478066" y="1492564"/>
                  <a:pt x="5455294" y="1512032"/>
                </a:cubicBezTo>
                <a:lnTo>
                  <a:pt x="5448301" y="1518514"/>
                </a:lnTo>
                <a:lnTo>
                  <a:pt x="39958" y="1518514"/>
                </a:lnTo>
                <a:lnTo>
                  <a:pt x="47324" y="1502100"/>
                </a:lnTo>
                <a:cubicBezTo>
                  <a:pt x="53090" y="1489250"/>
                  <a:pt x="60077" y="1477793"/>
                  <a:pt x="71943" y="1471908"/>
                </a:cubicBezTo>
                <a:cubicBezTo>
                  <a:pt x="257162" y="1380049"/>
                  <a:pt x="358207" y="1458425"/>
                  <a:pt x="264762" y="1394574"/>
                </a:cubicBezTo>
                <a:cubicBezTo>
                  <a:pt x="186516" y="1368796"/>
                  <a:pt x="103059" y="1355876"/>
                  <a:pt x="30025" y="1317239"/>
                </a:cubicBezTo>
                <a:cubicBezTo>
                  <a:pt x="11113" y="1307235"/>
                  <a:pt x="-9647" y="1273037"/>
                  <a:pt x="4875" y="1257090"/>
                </a:cubicBezTo>
                <a:cubicBezTo>
                  <a:pt x="40699" y="1217750"/>
                  <a:pt x="99887" y="1211263"/>
                  <a:pt x="147393" y="1188349"/>
                </a:cubicBezTo>
                <a:cubicBezTo>
                  <a:pt x="99887" y="1171163"/>
                  <a:pt x="20805" y="1185779"/>
                  <a:pt x="4875" y="1136792"/>
                </a:cubicBezTo>
                <a:cubicBezTo>
                  <a:pt x="-7778" y="1097887"/>
                  <a:pt x="82599" y="1116556"/>
                  <a:pt x="122243" y="1111014"/>
                </a:cubicBezTo>
                <a:cubicBezTo>
                  <a:pt x="205723" y="1099347"/>
                  <a:pt x="289912" y="1093829"/>
                  <a:pt x="373747" y="1085236"/>
                </a:cubicBezTo>
                <a:cubicBezTo>
                  <a:pt x="316613" y="1069266"/>
                  <a:pt x="82578" y="1005723"/>
                  <a:pt x="80325" y="990717"/>
                </a:cubicBezTo>
                <a:cubicBezTo>
                  <a:pt x="70739" y="926848"/>
                  <a:pt x="202697" y="959113"/>
                  <a:pt x="264762" y="947754"/>
                </a:cubicBezTo>
                <a:cubicBezTo>
                  <a:pt x="359301" y="930451"/>
                  <a:pt x="454787" y="919111"/>
                  <a:pt x="549800" y="904790"/>
                </a:cubicBezTo>
                <a:cubicBezTo>
                  <a:pt x="549800" y="904790"/>
                  <a:pt x="322756" y="873441"/>
                  <a:pt x="239612" y="801678"/>
                </a:cubicBezTo>
                <a:cubicBezTo>
                  <a:pt x="200197" y="767658"/>
                  <a:pt x="340213" y="778764"/>
                  <a:pt x="390513" y="767307"/>
                </a:cubicBezTo>
                <a:cubicBezTo>
                  <a:pt x="485526" y="758714"/>
                  <a:pt x="597128" y="797176"/>
                  <a:pt x="675551" y="741529"/>
                </a:cubicBezTo>
                <a:cubicBezTo>
                  <a:pt x="725732" y="705922"/>
                  <a:pt x="558654" y="705371"/>
                  <a:pt x="499499" y="689973"/>
                </a:cubicBezTo>
                <a:lnTo>
                  <a:pt x="147393" y="604046"/>
                </a:lnTo>
                <a:lnTo>
                  <a:pt x="315063" y="586860"/>
                </a:lnTo>
                <a:cubicBezTo>
                  <a:pt x="410038" y="577846"/>
                  <a:pt x="548892" y="643560"/>
                  <a:pt x="600100" y="561082"/>
                </a:cubicBezTo>
                <a:cubicBezTo>
                  <a:pt x="642349" y="493034"/>
                  <a:pt x="447047" y="521687"/>
                  <a:pt x="373747" y="492340"/>
                </a:cubicBezTo>
                <a:cubicBezTo>
                  <a:pt x="267759" y="449905"/>
                  <a:pt x="166955" y="394956"/>
                  <a:pt x="63559" y="346264"/>
                </a:cubicBezTo>
                <a:cubicBezTo>
                  <a:pt x="71943" y="323350"/>
                  <a:pt x="78031" y="299411"/>
                  <a:pt x="88709" y="277523"/>
                </a:cubicBezTo>
                <a:cubicBezTo>
                  <a:pt x="100500" y="253354"/>
                  <a:pt x="133014" y="235691"/>
                  <a:pt x="130627" y="208781"/>
                </a:cubicBezTo>
                <a:cubicBezTo>
                  <a:pt x="128930" y="189646"/>
                  <a:pt x="97093" y="191596"/>
                  <a:pt x="80325" y="183003"/>
                </a:cubicBezTo>
                <a:cubicBezTo>
                  <a:pt x="111065" y="157225"/>
                  <a:pt x="138864" y="127245"/>
                  <a:pt x="172544" y="105669"/>
                </a:cubicBezTo>
                <a:cubicBezTo>
                  <a:pt x="206473" y="83934"/>
                  <a:pt x="262098" y="89961"/>
                  <a:pt x="281528" y="54112"/>
                </a:cubicBezTo>
                <a:cubicBezTo>
                  <a:pt x="293124" y="32720"/>
                  <a:pt x="237112" y="36073"/>
                  <a:pt x="214462" y="28334"/>
                </a:cubicBezTo>
                <a:close/>
              </a:path>
            </a:pathLst>
          </a:cu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t-BR"/>
          </a:p>
        </p:txBody>
      </p:sp>
    </p:spTree>
    <p:extLst>
      <p:ext uri="{BB962C8B-B14F-4D97-AF65-F5344CB8AC3E}">
        <p14:creationId xmlns:p14="http://schemas.microsoft.com/office/powerpoint/2010/main" val="30805271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5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2" presetClass="entr" presetSubtype="2" fill="hold" nodeType="withEffect">
                                  <p:stCondLst>
                                    <p:cond delay="50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1+#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par>
                                <p:cTn id="21" presetID="2" presetClass="entr" presetSubtype="4" fill="hold" nodeType="withEffect">
                                  <p:stCondLst>
                                    <p:cond delay="75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par>
                                <p:cTn id="25" presetID="22" presetClass="entr" presetSubtype="1" fill="hold" grpId="0" nodeType="withEffect">
                                  <p:stCondLst>
                                    <p:cond delay="750"/>
                                  </p:stCondLst>
                                  <p:childTnLst>
                                    <p:set>
                                      <p:cBhvr>
                                        <p:cTn id="26" dur="1" fill="hold">
                                          <p:stCondLst>
                                            <p:cond delay="0"/>
                                          </p:stCondLst>
                                        </p:cTn>
                                        <p:tgtEl>
                                          <p:spTgt spid="18"/>
                                        </p:tgtEl>
                                        <p:attrNameLst>
                                          <p:attrName>style.visibility</p:attrName>
                                        </p:attrNameLst>
                                      </p:cBhvr>
                                      <p:to>
                                        <p:strVal val="visible"/>
                                      </p:to>
                                    </p:set>
                                    <p:animEffect transition="in" filter="wipe(up)">
                                      <p:cBhvr>
                                        <p:cTn id="27" dur="500"/>
                                        <p:tgtEl>
                                          <p:spTgt spid="18"/>
                                        </p:tgtEl>
                                      </p:cBhvr>
                                    </p:animEffect>
                                  </p:childTnLst>
                                </p:cTn>
                              </p:par>
                              <p:par>
                                <p:cTn id="28" presetID="22" presetClass="entr" presetSubtype="8" fill="hold" grpId="0" nodeType="withEffect">
                                  <p:stCondLst>
                                    <p:cond delay="75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cTn>
                              </p:par>
                              <p:par>
                                <p:cTn id="31" presetID="22" presetClass="entr" presetSubtype="2" fill="hold" grpId="0" nodeType="withEffect">
                                  <p:stCondLst>
                                    <p:cond delay="750"/>
                                  </p:stCondLst>
                                  <p:childTnLst>
                                    <p:set>
                                      <p:cBhvr>
                                        <p:cTn id="32" dur="1" fill="hold">
                                          <p:stCondLst>
                                            <p:cond delay="0"/>
                                          </p:stCondLst>
                                        </p:cTn>
                                        <p:tgtEl>
                                          <p:spTgt spid="22"/>
                                        </p:tgtEl>
                                        <p:attrNameLst>
                                          <p:attrName>style.visibility</p:attrName>
                                        </p:attrNameLst>
                                      </p:cBhvr>
                                      <p:to>
                                        <p:strVal val="visible"/>
                                      </p:to>
                                    </p:set>
                                    <p:animEffect transition="in" filter="wipe(right)">
                                      <p:cBhvr>
                                        <p:cTn id="3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P spid="18" grpId="0" animBg="1"/>
      <p:bldP spid="21"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95DA6EC5-5F18-4712-9A68-13564246D041}"/>
              </a:ext>
            </a:extLst>
          </p:cNvPr>
          <p:cNvPicPr>
            <a:picLocks noChangeAspect="1"/>
          </p:cNvPicPr>
          <p:nvPr/>
        </p:nvPicPr>
        <p:blipFill rotWithShape="1">
          <a:blip r:embed="rId4">
            <a:extLst>
              <a:ext uri="{28A0092B-C50C-407E-A947-70E740481C1C}">
                <a14:useLocalDpi xmlns:a14="http://schemas.microsoft.com/office/drawing/2010/main" val="0"/>
              </a:ext>
            </a:extLst>
          </a:blip>
          <a:srcRect l="5682" t="1839" r="-5061" b="-1839"/>
          <a:stretch/>
        </p:blipFill>
        <p:spPr>
          <a:xfrm rot="20828479">
            <a:off x="-1769189" y="-2717801"/>
            <a:ext cx="18326100" cy="12293600"/>
          </a:xfrm>
          <a:prstGeom prst="rect">
            <a:avLst/>
          </a:prstGeom>
        </p:spPr>
      </p:pic>
      <p:sp>
        <p:nvSpPr>
          <p:cNvPr id="6" name="CaixaDeTexto 5">
            <a:extLst>
              <a:ext uri="{FF2B5EF4-FFF2-40B4-BE49-F238E27FC236}">
                <a16:creationId xmlns:a16="http://schemas.microsoft.com/office/drawing/2014/main" id="{9257419C-AFB1-4FD1-9D6C-2319AAEBA18C}"/>
              </a:ext>
            </a:extLst>
          </p:cNvPr>
          <p:cNvSpPr txBox="1"/>
          <p:nvPr/>
        </p:nvSpPr>
        <p:spPr>
          <a:xfrm>
            <a:off x="1973943" y="1553029"/>
            <a:ext cx="1553028" cy="827314"/>
          </a:xfrm>
          <a:prstGeom prst="rect">
            <a:avLst/>
          </a:prstGeom>
          <a:noFill/>
        </p:spPr>
        <p:txBody>
          <a:bodyPr wrap="square" rtlCol="0">
            <a:spAutoFit/>
          </a:bodyPr>
          <a:lstStyle/>
          <a:p>
            <a:endParaRPr lang="pt-BR"/>
          </a:p>
        </p:txBody>
      </p:sp>
      <p:sp>
        <p:nvSpPr>
          <p:cNvPr id="2" name="CaixaDeTexto 1">
            <a:extLst>
              <a:ext uri="{FF2B5EF4-FFF2-40B4-BE49-F238E27FC236}">
                <a16:creationId xmlns:a16="http://schemas.microsoft.com/office/drawing/2014/main" id="{99CCE234-CC56-4AA4-ADAE-4ABA86C23192}"/>
              </a:ext>
            </a:extLst>
          </p:cNvPr>
          <p:cNvSpPr txBox="1"/>
          <p:nvPr/>
        </p:nvSpPr>
        <p:spPr>
          <a:xfrm rot="20785947">
            <a:off x="837150" y="3628334"/>
            <a:ext cx="4949503" cy="923330"/>
          </a:xfrm>
          <a:prstGeom prst="rect">
            <a:avLst/>
          </a:prstGeom>
          <a:noFill/>
        </p:spPr>
        <p:txBody>
          <a:bodyPr wrap="square" rtlCol="0">
            <a:spAutoFit/>
          </a:bodyPr>
          <a:lstStyle/>
          <a:p>
            <a:pPr algn="ctr"/>
            <a:r>
              <a:rPr lang="pt-BR" sz="5400" dirty="0">
                <a:latin typeface="Snatched Display" pitchFamily="2" charset="0"/>
              </a:rPr>
              <a:t>OBRIGADO</a:t>
            </a:r>
          </a:p>
        </p:txBody>
      </p:sp>
      <p:pic>
        <p:nvPicPr>
          <p:cNvPr id="3" name="Cassette-Sticker-Alpha-Animation-2024-10-01-10-05-06-Utc (1)">
            <a:hlinkClick r:id="" action="ppaction://media"/>
            <a:extLst>
              <a:ext uri="{FF2B5EF4-FFF2-40B4-BE49-F238E27FC236}">
                <a16:creationId xmlns:a16="http://schemas.microsoft.com/office/drawing/2014/main" id="{9933F2AA-6E8B-4B05-ABC8-89C13725E6D2}"/>
              </a:ext>
            </a:extLst>
          </p:cNvPr>
          <p:cNvPicPr>
            <a:picLocks noChangeAspect="1"/>
          </p:cNvPicPr>
          <p:nvPr>
            <a:videoFile r:link="rId1"/>
            <p:extLst>
              <p:ext uri="{DAA4B4D4-6D71-4841-9C94-3DE7FCFB9230}">
                <p14:media xmlns:p14="http://schemas.microsoft.com/office/powerpoint/2010/main" r:embed="rId2">
                  <p14:trim st="1900" end="1184"/>
                </p14:media>
              </p:ext>
            </p:extLst>
          </p:nvPr>
        </p:nvPicPr>
        <p:blipFill rotWithShape="1">
          <a:blip r:embed="rId5">
            <a:lum bright="9000" contrast="57000"/>
          </a:blip>
          <a:srcRect l="22861" r="22861"/>
          <a:stretch>
            <a:fillRect/>
          </a:stretch>
        </p:blipFill>
        <p:spPr>
          <a:xfrm rot="20690414">
            <a:off x="619867" y="986194"/>
            <a:ext cx="1658223" cy="1718460"/>
          </a:xfrm>
          <a:prstGeom prst="rect">
            <a:avLst/>
          </a:prstGeom>
        </p:spPr>
      </p:pic>
      <p:grpSp>
        <p:nvGrpSpPr>
          <p:cNvPr id="8" name="Agrupar 7">
            <a:extLst>
              <a:ext uri="{FF2B5EF4-FFF2-40B4-BE49-F238E27FC236}">
                <a16:creationId xmlns:a16="http://schemas.microsoft.com/office/drawing/2014/main" id="{1C29FD90-EF6D-4449-B232-71CCB2034DC6}"/>
              </a:ext>
            </a:extLst>
          </p:cNvPr>
          <p:cNvGrpSpPr/>
          <p:nvPr/>
        </p:nvGrpSpPr>
        <p:grpSpPr>
          <a:xfrm rot="20891871">
            <a:off x="7454719" y="2297294"/>
            <a:ext cx="3794308" cy="937498"/>
            <a:chOff x="6276274" y="-3028520"/>
            <a:chExt cx="3794308" cy="937498"/>
          </a:xfrm>
        </p:grpSpPr>
        <p:sp>
          <p:nvSpPr>
            <p:cNvPr id="13" name="Rectangle 11">
              <a:extLst>
                <a:ext uri="{FF2B5EF4-FFF2-40B4-BE49-F238E27FC236}">
                  <a16:creationId xmlns:a16="http://schemas.microsoft.com/office/drawing/2014/main" id="{94D44A79-F111-43E0-BC49-2636CE52AC60}"/>
                </a:ext>
              </a:extLst>
            </p:cNvPr>
            <p:cNvSpPr>
              <a:spLocks noChangeArrowheads="1"/>
            </p:cNvSpPr>
            <p:nvPr/>
          </p:nvSpPr>
          <p:spPr bwMode="auto">
            <a:xfrm>
              <a:off x="6276274" y="-3028520"/>
              <a:ext cx="37943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pt-BR" altLang="ru-RU" sz="3000" b="1" dirty="0">
                  <a:solidFill>
                    <a:schemeClr val="tx1">
                      <a:lumMod val="75000"/>
                    </a:schemeClr>
                  </a:solidFill>
                  <a:latin typeface="Poppins" panose="00000500000000000000" pitchFamily="2" charset="0"/>
                </a:rPr>
                <a:t>APRESENTADO POR:</a:t>
              </a:r>
              <a:endParaRPr lang="ru-RU" altLang="ru-RU" dirty="0">
                <a:solidFill>
                  <a:schemeClr val="tx1">
                    <a:lumMod val="75000"/>
                  </a:schemeClr>
                </a:solidFill>
              </a:endParaRPr>
            </a:p>
          </p:txBody>
        </p:sp>
        <p:sp>
          <p:nvSpPr>
            <p:cNvPr id="14" name="Rectangle 29">
              <a:extLst>
                <a:ext uri="{FF2B5EF4-FFF2-40B4-BE49-F238E27FC236}">
                  <a16:creationId xmlns:a16="http://schemas.microsoft.com/office/drawing/2014/main" id="{5B466312-6DA0-478D-9F09-AF1C3E6B3B30}"/>
                </a:ext>
              </a:extLst>
            </p:cNvPr>
            <p:cNvSpPr/>
            <p:nvPr/>
          </p:nvSpPr>
          <p:spPr>
            <a:xfrm>
              <a:off x="6589044" y="-2460354"/>
              <a:ext cx="3198813" cy="369332"/>
            </a:xfrm>
            <a:prstGeom prst="rect">
              <a:avLst/>
            </a:prstGeom>
          </p:spPr>
          <p:txBody>
            <a:bodyPr>
              <a:spAutoFit/>
            </a:bodyPr>
            <a:lstStyle/>
            <a:p>
              <a:pPr algn="ctr" eaLnBrk="1" fontAlgn="auto" hangingPunct="1">
                <a:spcBef>
                  <a:spcPts val="0"/>
                </a:spcBef>
                <a:spcAft>
                  <a:spcPts val="0"/>
                </a:spcAft>
                <a:defRPr/>
              </a:pPr>
              <a:r>
                <a:rPr lang="en-US" dirty="0">
                  <a:solidFill>
                    <a:schemeClr val="tx1">
                      <a:lumMod val="75000"/>
                    </a:schemeClr>
                  </a:solidFill>
                  <a:latin typeface="+mn-lt"/>
                </a:rPr>
                <a:t>MARCELO SETUBAL</a:t>
              </a:r>
              <a:endParaRPr lang="ru-RU" dirty="0">
                <a:solidFill>
                  <a:schemeClr val="tx1">
                    <a:lumMod val="75000"/>
                  </a:schemeClr>
                </a:solidFill>
                <a:latin typeface="+mn-lt"/>
              </a:endParaRPr>
            </a:p>
          </p:txBody>
        </p:sp>
      </p:grpSp>
    </p:spTree>
    <p:extLst>
      <p:ext uri="{BB962C8B-B14F-4D97-AF65-F5344CB8AC3E}">
        <p14:creationId xmlns:p14="http://schemas.microsoft.com/office/powerpoint/2010/main" val="13928166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 presetClass="mediacall" presetSubtype="0" fill="hold" nodeType="withEffect">
                                  <p:stCondLst>
                                    <p:cond delay="500"/>
                                  </p:stCondLst>
                                  <p:childTnLst>
                                    <p:cmd type="call" cmd="playFrom(0.0)">
                                      <p:cBhvr>
                                        <p:cTn id="9" dur="49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remove" display="0">
                  <p:stCondLst>
                    <p:cond delay="indefinite"/>
                  </p:stCondLst>
                </p:cTn>
                <p:tgtEl>
                  <p:spTgt spid="3"/>
                </p:tgtEl>
              </p:cMediaNode>
            </p:video>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95DA6EC5-5F18-4712-9A68-13564246D041}"/>
              </a:ext>
            </a:extLst>
          </p:cNvPr>
          <p:cNvPicPr>
            <a:picLocks noChangeAspect="1"/>
          </p:cNvPicPr>
          <p:nvPr/>
        </p:nvPicPr>
        <p:blipFill>
          <a:blip r:embed="rId2">
            <a:extLst>
              <a:ext uri="{28A0092B-C50C-407E-A947-70E740481C1C}">
                <a14:useLocalDpi xmlns:a14="http://schemas.microsoft.com/office/drawing/2010/main" val="0"/>
              </a:ext>
            </a:extLst>
          </a:blip>
          <a:srcRect t="7812" b="7812"/>
          <a:stretch/>
        </p:blipFill>
        <p:spPr>
          <a:xfrm>
            <a:off x="0" y="0"/>
            <a:ext cx="12192000" cy="6858000"/>
          </a:xfrm>
          <a:prstGeom prst="rect">
            <a:avLst/>
          </a:prstGeom>
        </p:spPr>
      </p:pic>
    </p:spTree>
    <p:extLst>
      <p:ext uri="{BB962C8B-B14F-4D97-AF65-F5344CB8AC3E}">
        <p14:creationId xmlns:p14="http://schemas.microsoft.com/office/powerpoint/2010/main" val="3717812571"/>
      </p:ext>
    </p:extLst>
  </p:cSld>
  <p:clrMapOvr>
    <a:masterClrMapping/>
  </p:clrMapOvr>
  <mc:AlternateContent xmlns:mc="http://schemas.openxmlformats.org/markup-compatibility/2006" xmlns:p159="http://schemas.microsoft.com/office/powerpoint/2015/09/main">
    <mc:Choice Requires="p159">
      <p:transition spd="slow" advTm="0">
        <p159:morph option="byObject"/>
      </p:transition>
    </mc:Choice>
    <mc:Fallback xmlns="">
      <p:transition spd="slow" advTm="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95DA6EC5-5F18-4712-9A68-13564246D041}"/>
              </a:ext>
            </a:extLst>
          </p:cNvPr>
          <p:cNvPicPr>
            <a:picLocks noChangeAspect="1"/>
          </p:cNvPicPr>
          <p:nvPr/>
        </p:nvPicPr>
        <p:blipFill rotWithShape="1">
          <a:blip r:embed="rId2">
            <a:extLst>
              <a:ext uri="{28A0092B-C50C-407E-A947-70E740481C1C}">
                <a14:useLocalDpi xmlns:a14="http://schemas.microsoft.com/office/drawing/2010/main" val="0"/>
              </a:ext>
            </a:extLst>
          </a:blip>
          <a:srcRect l="17233" t="16032" r="17233" b="28672"/>
          <a:stretch/>
        </p:blipFill>
        <p:spPr>
          <a:xfrm>
            <a:off x="0" y="0"/>
            <a:ext cx="12192000" cy="6858000"/>
          </a:xfrm>
          <a:prstGeom prst="rect">
            <a:avLst/>
          </a:prstGeom>
        </p:spPr>
      </p:pic>
      <p:pic>
        <p:nvPicPr>
          <p:cNvPr id="3" name="Imagem 2">
            <a:extLst>
              <a:ext uri="{FF2B5EF4-FFF2-40B4-BE49-F238E27FC236}">
                <a16:creationId xmlns:a16="http://schemas.microsoft.com/office/drawing/2014/main" id="{035FEE3B-9485-43AB-AFE9-098AC288046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40215" y="717086"/>
            <a:ext cx="2371671" cy="3557507"/>
          </a:xfrm>
          <a:prstGeom prst="rect">
            <a:avLst/>
          </a:prstGeom>
        </p:spPr>
      </p:pic>
      <p:pic>
        <p:nvPicPr>
          <p:cNvPr id="4" name="Imagem 3">
            <a:extLst>
              <a:ext uri="{FF2B5EF4-FFF2-40B4-BE49-F238E27FC236}">
                <a16:creationId xmlns:a16="http://schemas.microsoft.com/office/drawing/2014/main" id="{C29ACA4C-F5B7-41A7-946A-D2D2E229763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47434" y="3829050"/>
            <a:ext cx="1857018" cy="2750593"/>
          </a:xfrm>
          <a:prstGeom prst="rect">
            <a:avLst/>
          </a:prstGeom>
        </p:spPr>
      </p:pic>
      <p:sp>
        <p:nvSpPr>
          <p:cNvPr id="6" name="Forma Livre: Forma 5">
            <a:extLst>
              <a:ext uri="{FF2B5EF4-FFF2-40B4-BE49-F238E27FC236}">
                <a16:creationId xmlns:a16="http://schemas.microsoft.com/office/drawing/2014/main" id="{1162FFD9-14A2-4FA1-B2E4-F697C74D6808}"/>
              </a:ext>
            </a:extLst>
          </p:cNvPr>
          <p:cNvSpPr/>
          <p:nvPr/>
        </p:nvSpPr>
        <p:spPr>
          <a:xfrm rot="1174624">
            <a:off x="1931356" y="719333"/>
            <a:ext cx="2014990" cy="546707"/>
          </a:xfrm>
          <a:custGeom>
            <a:avLst/>
            <a:gdLst>
              <a:gd name="connsiteX0" fmla="*/ 509825 w 5596764"/>
              <a:gd name="connsiteY0" fmla="*/ 0 h 1518514"/>
              <a:gd name="connsiteX1" fmla="*/ 5563691 w 5596764"/>
              <a:gd name="connsiteY1" fmla="*/ 0 h 1518514"/>
              <a:gd name="connsiteX2" fmla="*/ 5581590 w 5596764"/>
              <a:gd name="connsiteY2" fmla="*/ 5988 h 1518514"/>
              <a:gd name="connsiteX3" fmla="*/ 5596435 w 5596764"/>
              <a:gd name="connsiteY3" fmla="*/ 37971 h 1518514"/>
              <a:gd name="connsiteX4" fmla="*/ 5418635 w 5596764"/>
              <a:gd name="connsiteY4" fmla="*/ 76071 h 1518514"/>
              <a:gd name="connsiteX5" fmla="*/ 5342435 w 5596764"/>
              <a:gd name="connsiteY5" fmla="*/ 101471 h 1518514"/>
              <a:gd name="connsiteX6" fmla="*/ 5444035 w 5596764"/>
              <a:gd name="connsiteY6" fmla="*/ 164971 h 1518514"/>
              <a:gd name="connsiteX7" fmla="*/ 5482135 w 5596764"/>
              <a:gd name="connsiteY7" fmla="*/ 203071 h 1518514"/>
              <a:gd name="connsiteX8" fmla="*/ 5342435 w 5596764"/>
              <a:gd name="connsiteY8" fmla="*/ 253871 h 1518514"/>
              <a:gd name="connsiteX9" fmla="*/ 5126535 w 5596764"/>
              <a:gd name="connsiteY9" fmla="*/ 355471 h 1518514"/>
              <a:gd name="connsiteX10" fmla="*/ 5164635 w 5596764"/>
              <a:gd name="connsiteY10" fmla="*/ 431671 h 1518514"/>
              <a:gd name="connsiteX11" fmla="*/ 5431335 w 5596764"/>
              <a:gd name="connsiteY11" fmla="*/ 545971 h 1518514"/>
              <a:gd name="connsiteX12" fmla="*/ 5088435 w 5596764"/>
              <a:gd name="connsiteY12" fmla="*/ 672971 h 1518514"/>
              <a:gd name="connsiteX13" fmla="*/ 5240835 w 5596764"/>
              <a:gd name="connsiteY13" fmla="*/ 723771 h 1518514"/>
              <a:gd name="connsiteX14" fmla="*/ 5278935 w 5596764"/>
              <a:gd name="connsiteY14" fmla="*/ 761871 h 1518514"/>
              <a:gd name="connsiteX15" fmla="*/ 5139235 w 5596764"/>
              <a:gd name="connsiteY15" fmla="*/ 825371 h 1518514"/>
              <a:gd name="connsiteX16" fmla="*/ 5050335 w 5596764"/>
              <a:gd name="connsiteY16" fmla="*/ 888871 h 1518514"/>
              <a:gd name="connsiteX17" fmla="*/ 5278935 w 5596764"/>
              <a:gd name="connsiteY17" fmla="*/ 1003171 h 1518514"/>
              <a:gd name="connsiteX18" fmla="*/ 5469435 w 5596764"/>
              <a:gd name="connsiteY18" fmla="*/ 1053971 h 1518514"/>
              <a:gd name="connsiteX19" fmla="*/ 4948735 w 5596764"/>
              <a:gd name="connsiteY19" fmla="*/ 1130171 h 1518514"/>
              <a:gd name="connsiteX20" fmla="*/ 5228135 w 5596764"/>
              <a:gd name="connsiteY20" fmla="*/ 1346071 h 1518514"/>
              <a:gd name="connsiteX21" fmla="*/ 5190035 w 5596764"/>
              <a:gd name="connsiteY21" fmla="*/ 1422271 h 1518514"/>
              <a:gd name="connsiteX22" fmla="*/ 5052947 w 5596764"/>
              <a:gd name="connsiteY22" fmla="*/ 1490576 h 1518514"/>
              <a:gd name="connsiteX23" fmla="*/ 4985209 w 5596764"/>
              <a:gd name="connsiteY23" fmla="*/ 1518514 h 1518514"/>
              <a:gd name="connsiteX24" fmla="*/ 180911 w 5596764"/>
              <a:gd name="connsiteY24" fmla="*/ 1518514 h 1518514"/>
              <a:gd name="connsiteX25" fmla="*/ 114912 w 5596764"/>
              <a:gd name="connsiteY25" fmla="*/ 1501947 h 1518514"/>
              <a:gd name="connsiteX26" fmla="*/ 8826 w 5596764"/>
              <a:gd name="connsiteY26" fmla="*/ 1455948 h 1518514"/>
              <a:gd name="connsiteX27" fmla="*/ 173926 w 5596764"/>
              <a:gd name="connsiteY27" fmla="*/ 1417848 h 1518514"/>
              <a:gd name="connsiteX28" fmla="*/ 516826 w 5596764"/>
              <a:gd name="connsiteY28" fmla="*/ 1392448 h 1518514"/>
              <a:gd name="connsiteX29" fmla="*/ 415226 w 5596764"/>
              <a:gd name="connsiteY29" fmla="*/ 1367048 h 1518514"/>
              <a:gd name="connsiteX30" fmla="*/ 173926 w 5596764"/>
              <a:gd name="connsiteY30" fmla="*/ 1316248 h 1518514"/>
              <a:gd name="connsiteX31" fmla="*/ 123126 w 5596764"/>
              <a:gd name="connsiteY31" fmla="*/ 1189248 h 1518514"/>
              <a:gd name="connsiteX32" fmla="*/ 186626 w 5596764"/>
              <a:gd name="connsiteY32" fmla="*/ 1125748 h 1518514"/>
              <a:gd name="connsiteX33" fmla="*/ 34226 w 5596764"/>
              <a:gd name="connsiteY33" fmla="*/ 1074948 h 1518514"/>
              <a:gd name="connsiteX34" fmla="*/ 173926 w 5596764"/>
              <a:gd name="connsiteY34" fmla="*/ 1024148 h 1518514"/>
              <a:gd name="connsiteX35" fmla="*/ 415226 w 5596764"/>
              <a:gd name="connsiteY35" fmla="*/ 960648 h 1518514"/>
              <a:gd name="connsiteX36" fmla="*/ 161226 w 5596764"/>
              <a:gd name="connsiteY36" fmla="*/ 884448 h 1518514"/>
              <a:gd name="connsiteX37" fmla="*/ 250126 w 5596764"/>
              <a:gd name="connsiteY37" fmla="*/ 859048 h 1518514"/>
              <a:gd name="connsiteX38" fmla="*/ 516826 w 5596764"/>
              <a:gd name="connsiteY38" fmla="*/ 808248 h 1518514"/>
              <a:gd name="connsiteX39" fmla="*/ 466026 w 5596764"/>
              <a:gd name="connsiteY39" fmla="*/ 795548 h 1518514"/>
              <a:gd name="connsiteX40" fmla="*/ 123126 w 5596764"/>
              <a:gd name="connsiteY40" fmla="*/ 630448 h 1518514"/>
              <a:gd name="connsiteX41" fmla="*/ 224726 w 5596764"/>
              <a:gd name="connsiteY41" fmla="*/ 528848 h 1518514"/>
              <a:gd name="connsiteX42" fmla="*/ 516826 w 5596764"/>
              <a:gd name="connsiteY42" fmla="*/ 376448 h 1518514"/>
              <a:gd name="connsiteX43" fmla="*/ 389826 w 5596764"/>
              <a:gd name="connsiteY43" fmla="*/ 312948 h 1518514"/>
              <a:gd name="connsiteX44" fmla="*/ 275526 w 5596764"/>
              <a:gd name="connsiteY44" fmla="*/ 249448 h 1518514"/>
              <a:gd name="connsiteX45" fmla="*/ 402526 w 5596764"/>
              <a:gd name="connsiteY45" fmla="*/ 211348 h 1518514"/>
              <a:gd name="connsiteX46" fmla="*/ 669226 w 5596764"/>
              <a:gd name="connsiteY46" fmla="*/ 160548 h 1518514"/>
              <a:gd name="connsiteX47" fmla="*/ 567626 w 5596764"/>
              <a:gd name="connsiteY47" fmla="*/ 147848 h 1518514"/>
              <a:gd name="connsiteX48" fmla="*/ 339026 w 5596764"/>
              <a:gd name="connsiteY48" fmla="*/ 84348 h 1518514"/>
              <a:gd name="connsiteX49" fmla="*/ 415226 w 5596764"/>
              <a:gd name="connsiteY49" fmla="*/ 71648 h 1518514"/>
              <a:gd name="connsiteX50" fmla="*/ 707326 w 5596764"/>
              <a:gd name="connsiteY50" fmla="*/ 33548 h 1518514"/>
              <a:gd name="connsiteX51" fmla="*/ 605726 w 5596764"/>
              <a:gd name="connsiteY51" fmla="*/ 20848 h 1518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596764" h="1518514">
                <a:moveTo>
                  <a:pt x="509825" y="0"/>
                </a:moveTo>
                <a:lnTo>
                  <a:pt x="5563691" y="0"/>
                </a:lnTo>
                <a:lnTo>
                  <a:pt x="5581590" y="5988"/>
                </a:lnTo>
                <a:cubicBezTo>
                  <a:pt x="5592355" y="13227"/>
                  <a:pt x="5598264" y="23344"/>
                  <a:pt x="5596435" y="37971"/>
                </a:cubicBezTo>
                <a:cubicBezTo>
                  <a:pt x="5588917" y="98115"/>
                  <a:pt x="5477437" y="61370"/>
                  <a:pt x="5418635" y="76071"/>
                </a:cubicBezTo>
                <a:cubicBezTo>
                  <a:pt x="5392660" y="82565"/>
                  <a:pt x="5367835" y="93004"/>
                  <a:pt x="5342435" y="101471"/>
                </a:cubicBezTo>
                <a:cubicBezTo>
                  <a:pt x="5376302" y="122638"/>
                  <a:pt x="5411736" y="141481"/>
                  <a:pt x="5444035" y="164971"/>
                </a:cubicBezTo>
                <a:cubicBezTo>
                  <a:pt x="5458560" y="175535"/>
                  <a:pt x="5495652" y="191244"/>
                  <a:pt x="5482135" y="203071"/>
                </a:cubicBezTo>
                <a:cubicBezTo>
                  <a:pt x="5444845" y="235700"/>
                  <a:pt x="5387979" y="234352"/>
                  <a:pt x="5342435" y="253871"/>
                </a:cubicBezTo>
                <a:cubicBezTo>
                  <a:pt x="5269329" y="285202"/>
                  <a:pt x="5198502" y="321604"/>
                  <a:pt x="5126535" y="355471"/>
                </a:cubicBezTo>
                <a:cubicBezTo>
                  <a:pt x="5139235" y="380871"/>
                  <a:pt x="5140553" y="416620"/>
                  <a:pt x="5164635" y="431671"/>
                </a:cubicBezTo>
                <a:cubicBezTo>
                  <a:pt x="5246654" y="482933"/>
                  <a:pt x="5390433" y="458325"/>
                  <a:pt x="5431335" y="545971"/>
                </a:cubicBezTo>
                <a:cubicBezTo>
                  <a:pt x="5442716" y="570359"/>
                  <a:pt x="5098969" y="669730"/>
                  <a:pt x="5088435" y="672971"/>
                </a:cubicBezTo>
                <a:cubicBezTo>
                  <a:pt x="5139235" y="689904"/>
                  <a:pt x="5192311" y="701126"/>
                  <a:pt x="5240835" y="723771"/>
                </a:cubicBezTo>
                <a:cubicBezTo>
                  <a:pt x="5257111" y="731366"/>
                  <a:pt x="5291635" y="749171"/>
                  <a:pt x="5278935" y="761871"/>
                </a:cubicBezTo>
                <a:cubicBezTo>
                  <a:pt x="5242765" y="798041"/>
                  <a:pt x="5183950" y="800530"/>
                  <a:pt x="5139235" y="825371"/>
                </a:cubicBezTo>
                <a:cubicBezTo>
                  <a:pt x="5107401" y="843056"/>
                  <a:pt x="5079968" y="867704"/>
                  <a:pt x="5050335" y="888871"/>
                </a:cubicBezTo>
                <a:cubicBezTo>
                  <a:pt x="5126535" y="926971"/>
                  <a:pt x="5199670" y="971945"/>
                  <a:pt x="5278935" y="1003171"/>
                </a:cubicBezTo>
                <a:cubicBezTo>
                  <a:pt x="5340081" y="1027259"/>
                  <a:pt x="5530774" y="1030379"/>
                  <a:pt x="5469435" y="1053971"/>
                </a:cubicBezTo>
                <a:cubicBezTo>
                  <a:pt x="5305712" y="1116941"/>
                  <a:pt x="4948735" y="1130171"/>
                  <a:pt x="4948735" y="1130171"/>
                </a:cubicBezTo>
                <a:cubicBezTo>
                  <a:pt x="5041868" y="1202138"/>
                  <a:pt x="5280772" y="1240798"/>
                  <a:pt x="5228135" y="1346071"/>
                </a:cubicBezTo>
                <a:cubicBezTo>
                  <a:pt x="5215435" y="1371471"/>
                  <a:pt x="5213954" y="1406963"/>
                  <a:pt x="5190035" y="1422271"/>
                </a:cubicBezTo>
                <a:cubicBezTo>
                  <a:pt x="5146952" y="1449845"/>
                  <a:pt x="5100385" y="1471011"/>
                  <a:pt x="5052947" y="1490576"/>
                </a:cubicBezTo>
                <a:lnTo>
                  <a:pt x="4985209" y="1518514"/>
                </a:lnTo>
                <a:lnTo>
                  <a:pt x="180911" y="1518514"/>
                </a:lnTo>
                <a:lnTo>
                  <a:pt x="114912" y="1501947"/>
                </a:lnTo>
                <a:cubicBezTo>
                  <a:pt x="74020" y="1489075"/>
                  <a:pt x="36414" y="1473799"/>
                  <a:pt x="8826" y="1455948"/>
                </a:cubicBezTo>
                <a:cubicBezTo>
                  <a:pt x="-38593" y="1425265"/>
                  <a:pt x="117882" y="1424853"/>
                  <a:pt x="173926" y="1417848"/>
                </a:cubicBezTo>
                <a:cubicBezTo>
                  <a:pt x="287654" y="1403632"/>
                  <a:pt x="402526" y="1400915"/>
                  <a:pt x="516826" y="1392448"/>
                </a:cubicBezTo>
                <a:cubicBezTo>
                  <a:pt x="482959" y="1383981"/>
                  <a:pt x="449660" y="1372787"/>
                  <a:pt x="415226" y="1367048"/>
                </a:cubicBezTo>
                <a:cubicBezTo>
                  <a:pt x="140299" y="1321227"/>
                  <a:pt x="44128" y="1359514"/>
                  <a:pt x="173926" y="1316248"/>
                </a:cubicBezTo>
                <a:cubicBezTo>
                  <a:pt x="579412" y="1265562"/>
                  <a:pt x="291150" y="1334869"/>
                  <a:pt x="123126" y="1189248"/>
                </a:cubicBezTo>
                <a:cubicBezTo>
                  <a:pt x="100505" y="1169643"/>
                  <a:pt x="165459" y="1146915"/>
                  <a:pt x="186626" y="1125748"/>
                </a:cubicBezTo>
                <a:cubicBezTo>
                  <a:pt x="135826" y="1108815"/>
                  <a:pt x="40868" y="1128082"/>
                  <a:pt x="34226" y="1074948"/>
                </a:cubicBezTo>
                <a:cubicBezTo>
                  <a:pt x="28080" y="1025781"/>
                  <a:pt x="126466" y="1038386"/>
                  <a:pt x="173926" y="1024148"/>
                </a:cubicBezTo>
                <a:cubicBezTo>
                  <a:pt x="253590" y="1000249"/>
                  <a:pt x="334793" y="981815"/>
                  <a:pt x="415226" y="960648"/>
                </a:cubicBezTo>
                <a:cubicBezTo>
                  <a:pt x="330559" y="935248"/>
                  <a:pt x="236508" y="930775"/>
                  <a:pt x="161226" y="884448"/>
                </a:cubicBezTo>
                <a:cubicBezTo>
                  <a:pt x="134979" y="868296"/>
                  <a:pt x="219991" y="865506"/>
                  <a:pt x="250126" y="859048"/>
                </a:cubicBezTo>
                <a:cubicBezTo>
                  <a:pt x="338615" y="840086"/>
                  <a:pt x="427926" y="825181"/>
                  <a:pt x="516826" y="808248"/>
                </a:cubicBezTo>
                <a:cubicBezTo>
                  <a:pt x="499893" y="804015"/>
                  <a:pt x="481934" y="802732"/>
                  <a:pt x="466026" y="795548"/>
                </a:cubicBezTo>
                <a:cubicBezTo>
                  <a:pt x="350411" y="743335"/>
                  <a:pt x="189277" y="738694"/>
                  <a:pt x="123126" y="630448"/>
                </a:cubicBezTo>
                <a:cubicBezTo>
                  <a:pt x="-6444" y="418425"/>
                  <a:pt x="579978" y="662067"/>
                  <a:pt x="224726" y="528848"/>
                </a:cubicBezTo>
                <a:cubicBezTo>
                  <a:pt x="224726" y="528848"/>
                  <a:pt x="450115" y="463686"/>
                  <a:pt x="516826" y="376448"/>
                </a:cubicBezTo>
                <a:cubicBezTo>
                  <a:pt x="545577" y="338851"/>
                  <a:pt x="431709" y="334992"/>
                  <a:pt x="389826" y="312948"/>
                </a:cubicBezTo>
                <a:cubicBezTo>
                  <a:pt x="351257" y="292649"/>
                  <a:pt x="313626" y="270615"/>
                  <a:pt x="275526" y="249448"/>
                </a:cubicBezTo>
                <a:cubicBezTo>
                  <a:pt x="317859" y="236748"/>
                  <a:pt x="359414" y="221083"/>
                  <a:pt x="402526" y="211348"/>
                </a:cubicBezTo>
                <a:cubicBezTo>
                  <a:pt x="490802" y="191415"/>
                  <a:pt x="584760" y="193035"/>
                  <a:pt x="669226" y="160548"/>
                </a:cubicBezTo>
                <a:cubicBezTo>
                  <a:pt x="701081" y="148296"/>
                  <a:pt x="600882" y="155523"/>
                  <a:pt x="567626" y="147848"/>
                </a:cubicBezTo>
                <a:cubicBezTo>
                  <a:pt x="490566" y="130065"/>
                  <a:pt x="415226" y="105515"/>
                  <a:pt x="339026" y="84348"/>
                </a:cubicBezTo>
                <a:cubicBezTo>
                  <a:pt x="364426" y="80115"/>
                  <a:pt x="389717" y="75166"/>
                  <a:pt x="415226" y="71648"/>
                </a:cubicBezTo>
                <a:cubicBezTo>
                  <a:pt x="512497" y="58231"/>
                  <a:pt x="612450" y="58848"/>
                  <a:pt x="707326" y="33548"/>
                </a:cubicBezTo>
                <a:cubicBezTo>
                  <a:pt x="740304" y="24754"/>
                  <a:pt x="639234" y="27333"/>
                  <a:pt x="605726" y="20848"/>
                </a:cubicBezTo>
                <a:close/>
              </a:path>
            </a:pathLst>
          </a:cu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t-BR"/>
          </a:p>
        </p:txBody>
      </p:sp>
      <p:sp>
        <p:nvSpPr>
          <p:cNvPr id="7" name="Forma Livre: Forma 6">
            <a:extLst>
              <a:ext uri="{FF2B5EF4-FFF2-40B4-BE49-F238E27FC236}">
                <a16:creationId xmlns:a16="http://schemas.microsoft.com/office/drawing/2014/main" id="{BFA21640-660B-42BA-B299-920CC485350B}"/>
              </a:ext>
            </a:extLst>
          </p:cNvPr>
          <p:cNvSpPr/>
          <p:nvPr/>
        </p:nvSpPr>
        <p:spPr>
          <a:xfrm rot="19177337">
            <a:off x="2331244" y="3783917"/>
            <a:ext cx="1801231" cy="487798"/>
          </a:xfrm>
          <a:custGeom>
            <a:avLst/>
            <a:gdLst>
              <a:gd name="connsiteX0" fmla="*/ 128073 w 5607231"/>
              <a:gd name="connsiteY0" fmla="*/ 0 h 1518514"/>
              <a:gd name="connsiteX1" fmla="*/ 5607231 w 5607231"/>
              <a:gd name="connsiteY1" fmla="*/ 0 h 1518514"/>
              <a:gd name="connsiteX2" fmla="*/ 5571490 w 5607231"/>
              <a:gd name="connsiteY2" fmla="*/ 11149 h 1518514"/>
              <a:gd name="connsiteX3" fmla="*/ 5303219 w 5607231"/>
              <a:gd name="connsiteY3" fmla="*/ 79891 h 1518514"/>
              <a:gd name="connsiteX4" fmla="*/ 5294835 w 5607231"/>
              <a:gd name="connsiteY4" fmla="*/ 114261 h 1518514"/>
              <a:gd name="connsiteX5" fmla="*/ 5403821 w 5607231"/>
              <a:gd name="connsiteY5" fmla="*/ 174410 h 1518514"/>
              <a:gd name="connsiteX6" fmla="*/ 5395437 w 5607231"/>
              <a:gd name="connsiteY6" fmla="*/ 243152 h 1518514"/>
              <a:gd name="connsiteX7" fmla="*/ 5278069 w 5607231"/>
              <a:gd name="connsiteY7" fmla="*/ 415006 h 1518514"/>
              <a:gd name="connsiteX8" fmla="*/ 5211001 w 5607231"/>
              <a:gd name="connsiteY8" fmla="*/ 543897 h 1518514"/>
              <a:gd name="connsiteX9" fmla="*/ 5378670 w 5607231"/>
              <a:gd name="connsiteY9" fmla="*/ 664195 h 1518514"/>
              <a:gd name="connsiteX10" fmla="*/ 5571490 w 5607231"/>
              <a:gd name="connsiteY10" fmla="*/ 724344 h 1518514"/>
              <a:gd name="connsiteX11" fmla="*/ 5521189 w 5607231"/>
              <a:gd name="connsiteY11" fmla="*/ 767307 h 1518514"/>
              <a:gd name="connsiteX12" fmla="*/ 5294835 w 5607231"/>
              <a:gd name="connsiteY12" fmla="*/ 879012 h 1518514"/>
              <a:gd name="connsiteX13" fmla="*/ 5236151 w 5607231"/>
              <a:gd name="connsiteY13" fmla="*/ 973532 h 1518514"/>
              <a:gd name="connsiteX14" fmla="*/ 5537956 w 5607231"/>
              <a:gd name="connsiteY14" fmla="*/ 1128200 h 1518514"/>
              <a:gd name="connsiteX15" fmla="*/ 5311603 w 5607231"/>
              <a:gd name="connsiteY15" fmla="*/ 1325832 h 1518514"/>
              <a:gd name="connsiteX16" fmla="*/ 5403821 w 5607231"/>
              <a:gd name="connsiteY16" fmla="*/ 1428944 h 1518514"/>
              <a:gd name="connsiteX17" fmla="*/ 5512806 w 5607231"/>
              <a:gd name="connsiteY17" fmla="*/ 1463315 h 1518514"/>
              <a:gd name="connsiteX18" fmla="*/ 5455294 w 5607231"/>
              <a:gd name="connsiteY18" fmla="*/ 1512032 h 1518514"/>
              <a:gd name="connsiteX19" fmla="*/ 5448301 w 5607231"/>
              <a:gd name="connsiteY19" fmla="*/ 1518514 h 1518514"/>
              <a:gd name="connsiteX20" fmla="*/ 39958 w 5607231"/>
              <a:gd name="connsiteY20" fmla="*/ 1518514 h 1518514"/>
              <a:gd name="connsiteX21" fmla="*/ 47324 w 5607231"/>
              <a:gd name="connsiteY21" fmla="*/ 1502100 h 1518514"/>
              <a:gd name="connsiteX22" fmla="*/ 71943 w 5607231"/>
              <a:gd name="connsiteY22" fmla="*/ 1471908 h 1518514"/>
              <a:gd name="connsiteX23" fmla="*/ 264762 w 5607231"/>
              <a:gd name="connsiteY23" fmla="*/ 1394574 h 1518514"/>
              <a:gd name="connsiteX24" fmla="*/ 30025 w 5607231"/>
              <a:gd name="connsiteY24" fmla="*/ 1317239 h 1518514"/>
              <a:gd name="connsiteX25" fmla="*/ 4875 w 5607231"/>
              <a:gd name="connsiteY25" fmla="*/ 1257090 h 1518514"/>
              <a:gd name="connsiteX26" fmla="*/ 147393 w 5607231"/>
              <a:gd name="connsiteY26" fmla="*/ 1188349 h 1518514"/>
              <a:gd name="connsiteX27" fmla="*/ 4875 w 5607231"/>
              <a:gd name="connsiteY27" fmla="*/ 1136792 h 1518514"/>
              <a:gd name="connsiteX28" fmla="*/ 122243 w 5607231"/>
              <a:gd name="connsiteY28" fmla="*/ 1111014 h 1518514"/>
              <a:gd name="connsiteX29" fmla="*/ 373747 w 5607231"/>
              <a:gd name="connsiteY29" fmla="*/ 1085236 h 1518514"/>
              <a:gd name="connsiteX30" fmla="*/ 80325 w 5607231"/>
              <a:gd name="connsiteY30" fmla="*/ 990717 h 1518514"/>
              <a:gd name="connsiteX31" fmla="*/ 264762 w 5607231"/>
              <a:gd name="connsiteY31" fmla="*/ 947754 h 1518514"/>
              <a:gd name="connsiteX32" fmla="*/ 549800 w 5607231"/>
              <a:gd name="connsiteY32" fmla="*/ 904790 h 1518514"/>
              <a:gd name="connsiteX33" fmla="*/ 239612 w 5607231"/>
              <a:gd name="connsiteY33" fmla="*/ 801678 h 1518514"/>
              <a:gd name="connsiteX34" fmla="*/ 390513 w 5607231"/>
              <a:gd name="connsiteY34" fmla="*/ 767307 h 1518514"/>
              <a:gd name="connsiteX35" fmla="*/ 675551 w 5607231"/>
              <a:gd name="connsiteY35" fmla="*/ 741529 h 1518514"/>
              <a:gd name="connsiteX36" fmla="*/ 499499 w 5607231"/>
              <a:gd name="connsiteY36" fmla="*/ 689973 h 1518514"/>
              <a:gd name="connsiteX37" fmla="*/ 147393 w 5607231"/>
              <a:gd name="connsiteY37" fmla="*/ 604046 h 1518514"/>
              <a:gd name="connsiteX38" fmla="*/ 315063 w 5607231"/>
              <a:gd name="connsiteY38" fmla="*/ 586860 h 1518514"/>
              <a:gd name="connsiteX39" fmla="*/ 600100 w 5607231"/>
              <a:gd name="connsiteY39" fmla="*/ 561082 h 1518514"/>
              <a:gd name="connsiteX40" fmla="*/ 373747 w 5607231"/>
              <a:gd name="connsiteY40" fmla="*/ 492340 h 1518514"/>
              <a:gd name="connsiteX41" fmla="*/ 63559 w 5607231"/>
              <a:gd name="connsiteY41" fmla="*/ 346264 h 1518514"/>
              <a:gd name="connsiteX42" fmla="*/ 88709 w 5607231"/>
              <a:gd name="connsiteY42" fmla="*/ 277523 h 1518514"/>
              <a:gd name="connsiteX43" fmla="*/ 130627 w 5607231"/>
              <a:gd name="connsiteY43" fmla="*/ 208781 h 1518514"/>
              <a:gd name="connsiteX44" fmla="*/ 80325 w 5607231"/>
              <a:gd name="connsiteY44" fmla="*/ 183003 h 1518514"/>
              <a:gd name="connsiteX45" fmla="*/ 172544 w 5607231"/>
              <a:gd name="connsiteY45" fmla="*/ 105669 h 1518514"/>
              <a:gd name="connsiteX46" fmla="*/ 281528 w 5607231"/>
              <a:gd name="connsiteY46" fmla="*/ 54112 h 1518514"/>
              <a:gd name="connsiteX47" fmla="*/ 214462 w 5607231"/>
              <a:gd name="connsiteY47" fmla="*/ 28334 h 1518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607231" h="1518514">
                <a:moveTo>
                  <a:pt x="128073" y="0"/>
                </a:moveTo>
                <a:lnTo>
                  <a:pt x="5607231" y="0"/>
                </a:lnTo>
                <a:lnTo>
                  <a:pt x="5571490" y="11149"/>
                </a:lnTo>
                <a:cubicBezTo>
                  <a:pt x="5482562" y="36008"/>
                  <a:pt x="5389845" y="47605"/>
                  <a:pt x="5303219" y="79891"/>
                </a:cubicBezTo>
                <a:cubicBezTo>
                  <a:pt x="5292391" y="83926"/>
                  <a:pt x="5297630" y="102804"/>
                  <a:pt x="5294835" y="114261"/>
                </a:cubicBezTo>
                <a:cubicBezTo>
                  <a:pt x="5331164" y="134311"/>
                  <a:pt x="5378046" y="141387"/>
                  <a:pt x="5403821" y="174410"/>
                </a:cubicBezTo>
                <a:cubicBezTo>
                  <a:pt x="5417895" y="192442"/>
                  <a:pt x="5406077" y="222796"/>
                  <a:pt x="5395437" y="243152"/>
                </a:cubicBezTo>
                <a:cubicBezTo>
                  <a:pt x="5363221" y="304790"/>
                  <a:pt x="5314375" y="355805"/>
                  <a:pt x="5278069" y="415006"/>
                </a:cubicBezTo>
                <a:cubicBezTo>
                  <a:pt x="5252788" y="456230"/>
                  <a:pt x="5233357" y="500933"/>
                  <a:pt x="5211001" y="543897"/>
                </a:cubicBezTo>
                <a:cubicBezTo>
                  <a:pt x="5266891" y="583996"/>
                  <a:pt x="5317368" y="633509"/>
                  <a:pt x="5378670" y="664195"/>
                </a:cubicBezTo>
                <a:cubicBezTo>
                  <a:pt x="5439039" y="694413"/>
                  <a:pt x="5516603" y="684633"/>
                  <a:pt x="5571490" y="724344"/>
                </a:cubicBezTo>
                <a:cubicBezTo>
                  <a:pt x="5589321" y="737244"/>
                  <a:pt x="5540349" y="756594"/>
                  <a:pt x="5521189" y="767307"/>
                </a:cubicBezTo>
                <a:cubicBezTo>
                  <a:pt x="5447673" y="808407"/>
                  <a:pt x="5370286" y="841777"/>
                  <a:pt x="5294835" y="879012"/>
                </a:cubicBezTo>
                <a:cubicBezTo>
                  <a:pt x="5275274" y="910519"/>
                  <a:pt x="5213391" y="944370"/>
                  <a:pt x="5236151" y="973532"/>
                </a:cubicBezTo>
                <a:cubicBezTo>
                  <a:pt x="5259211" y="1003076"/>
                  <a:pt x="5458584" y="1092043"/>
                  <a:pt x="5537956" y="1128200"/>
                </a:cubicBezTo>
                <a:cubicBezTo>
                  <a:pt x="5513516" y="1147470"/>
                  <a:pt x="5314783" y="1298672"/>
                  <a:pt x="5311603" y="1325832"/>
                </a:cubicBezTo>
                <a:cubicBezTo>
                  <a:pt x="5306183" y="1372126"/>
                  <a:pt x="5365970" y="1403081"/>
                  <a:pt x="5403821" y="1428944"/>
                </a:cubicBezTo>
                <a:cubicBezTo>
                  <a:pt x="5435447" y="1450554"/>
                  <a:pt x="5476478" y="1451858"/>
                  <a:pt x="5512806" y="1463315"/>
                </a:cubicBezTo>
                <a:cubicBezTo>
                  <a:pt x="5498627" y="1475910"/>
                  <a:pt x="5478066" y="1492564"/>
                  <a:pt x="5455294" y="1512032"/>
                </a:cubicBezTo>
                <a:lnTo>
                  <a:pt x="5448301" y="1518514"/>
                </a:lnTo>
                <a:lnTo>
                  <a:pt x="39958" y="1518514"/>
                </a:lnTo>
                <a:lnTo>
                  <a:pt x="47324" y="1502100"/>
                </a:lnTo>
                <a:cubicBezTo>
                  <a:pt x="53090" y="1489250"/>
                  <a:pt x="60077" y="1477793"/>
                  <a:pt x="71943" y="1471908"/>
                </a:cubicBezTo>
                <a:cubicBezTo>
                  <a:pt x="257162" y="1380049"/>
                  <a:pt x="358207" y="1458425"/>
                  <a:pt x="264762" y="1394574"/>
                </a:cubicBezTo>
                <a:cubicBezTo>
                  <a:pt x="186516" y="1368796"/>
                  <a:pt x="103059" y="1355876"/>
                  <a:pt x="30025" y="1317239"/>
                </a:cubicBezTo>
                <a:cubicBezTo>
                  <a:pt x="11113" y="1307235"/>
                  <a:pt x="-9647" y="1273037"/>
                  <a:pt x="4875" y="1257090"/>
                </a:cubicBezTo>
                <a:cubicBezTo>
                  <a:pt x="40699" y="1217750"/>
                  <a:pt x="99887" y="1211263"/>
                  <a:pt x="147393" y="1188349"/>
                </a:cubicBezTo>
                <a:cubicBezTo>
                  <a:pt x="99887" y="1171163"/>
                  <a:pt x="20805" y="1185779"/>
                  <a:pt x="4875" y="1136792"/>
                </a:cubicBezTo>
                <a:cubicBezTo>
                  <a:pt x="-7778" y="1097887"/>
                  <a:pt x="82599" y="1116556"/>
                  <a:pt x="122243" y="1111014"/>
                </a:cubicBezTo>
                <a:cubicBezTo>
                  <a:pt x="205723" y="1099347"/>
                  <a:pt x="289912" y="1093829"/>
                  <a:pt x="373747" y="1085236"/>
                </a:cubicBezTo>
                <a:cubicBezTo>
                  <a:pt x="316613" y="1069266"/>
                  <a:pt x="82578" y="1005723"/>
                  <a:pt x="80325" y="990717"/>
                </a:cubicBezTo>
                <a:cubicBezTo>
                  <a:pt x="70739" y="926848"/>
                  <a:pt x="202697" y="959113"/>
                  <a:pt x="264762" y="947754"/>
                </a:cubicBezTo>
                <a:cubicBezTo>
                  <a:pt x="359301" y="930451"/>
                  <a:pt x="454787" y="919111"/>
                  <a:pt x="549800" y="904790"/>
                </a:cubicBezTo>
                <a:cubicBezTo>
                  <a:pt x="549800" y="904790"/>
                  <a:pt x="322756" y="873441"/>
                  <a:pt x="239612" y="801678"/>
                </a:cubicBezTo>
                <a:cubicBezTo>
                  <a:pt x="200197" y="767658"/>
                  <a:pt x="340213" y="778764"/>
                  <a:pt x="390513" y="767307"/>
                </a:cubicBezTo>
                <a:cubicBezTo>
                  <a:pt x="485526" y="758714"/>
                  <a:pt x="597128" y="797176"/>
                  <a:pt x="675551" y="741529"/>
                </a:cubicBezTo>
                <a:cubicBezTo>
                  <a:pt x="725732" y="705922"/>
                  <a:pt x="558654" y="705371"/>
                  <a:pt x="499499" y="689973"/>
                </a:cubicBezTo>
                <a:lnTo>
                  <a:pt x="147393" y="604046"/>
                </a:lnTo>
                <a:lnTo>
                  <a:pt x="315063" y="586860"/>
                </a:lnTo>
                <a:cubicBezTo>
                  <a:pt x="410038" y="577846"/>
                  <a:pt x="548892" y="643560"/>
                  <a:pt x="600100" y="561082"/>
                </a:cubicBezTo>
                <a:cubicBezTo>
                  <a:pt x="642349" y="493034"/>
                  <a:pt x="447047" y="521687"/>
                  <a:pt x="373747" y="492340"/>
                </a:cubicBezTo>
                <a:cubicBezTo>
                  <a:pt x="267759" y="449905"/>
                  <a:pt x="166955" y="394956"/>
                  <a:pt x="63559" y="346264"/>
                </a:cubicBezTo>
                <a:cubicBezTo>
                  <a:pt x="71943" y="323350"/>
                  <a:pt x="78031" y="299411"/>
                  <a:pt x="88709" y="277523"/>
                </a:cubicBezTo>
                <a:cubicBezTo>
                  <a:pt x="100500" y="253354"/>
                  <a:pt x="133014" y="235691"/>
                  <a:pt x="130627" y="208781"/>
                </a:cubicBezTo>
                <a:cubicBezTo>
                  <a:pt x="128930" y="189646"/>
                  <a:pt x="97093" y="191596"/>
                  <a:pt x="80325" y="183003"/>
                </a:cubicBezTo>
                <a:cubicBezTo>
                  <a:pt x="111065" y="157225"/>
                  <a:pt x="138864" y="127245"/>
                  <a:pt x="172544" y="105669"/>
                </a:cubicBezTo>
                <a:cubicBezTo>
                  <a:pt x="206473" y="83934"/>
                  <a:pt x="262098" y="89961"/>
                  <a:pt x="281528" y="54112"/>
                </a:cubicBezTo>
                <a:cubicBezTo>
                  <a:pt x="293124" y="32720"/>
                  <a:pt x="237112" y="36073"/>
                  <a:pt x="214462" y="28334"/>
                </a:cubicBezTo>
                <a:close/>
              </a:path>
            </a:pathLst>
          </a:cu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t-BR"/>
          </a:p>
        </p:txBody>
      </p:sp>
      <p:sp>
        <p:nvSpPr>
          <p:cNvPr id="8" name="Forma Livre: Forma 7">
            <a:extLst>
              <a:ext uri="{FF2B5EF4-FFF2-40B4-BE49-F238E27FC236}">
                <a16:creationId xmlns:a16="http://schemas.microsoft.com/office/drawing/2014/main" id="{9FEEB22B-B431-406A-8644-5BDC15DC724E}"/>
              </a:ext>
            </a:extLst>
          </p:cNvPr>
          <p:cNvSpPr/>
          <p:nvPr/>
        </p:nvSpPr>
        <p:spPr>
          <a:xfrm rot="19177337">
            <a:off x="4569310" y="6170485"/>
            <a:ext cx="795944" cy="487798"/>
          </a:xfrm>
          <a:custGeom>
            <a:avLst/>
            <a:gdLst>
              <a:gd name="connsiteX0" fmla="*/ 128073 w 5607231"/>
              <a:gd name="connsiteY0" fmla="*/ 0 h 1518514"/>
              <a:gd name="connsiteX1" fmla="*/ 5607231 w 5607231"/>
              <a:gd name="connsiteY1" fmla="*/ 0 h 1518514"/>
              <a:gd name="connsiteX2" fmla="*/ 5571490 w 5607231"/>
              <a:gd name="connsiteY2" fmla="*/ 11149 h 1518514"/>
              <a:gd name="connsiteX3" fmla="*/ 5303219 w 5607231"/>
              <a:gd name="connsiteY3" fmla="*/ 79891 h 1518514"/>
              <a:gd name="connsiteX4" fmla="*/ 5294835 w 5607231"/>
              <a:gd name="connsiteY4" fmla="*/ 114261 h 1518514"/>
              <a:gd name="connsiteX5" fmla="*/ 5403821 w 5607231"/>
              <a:gd name="connsiteY5" fmla="*/ 174410 h 1518514"/>
              <a:gd name="connsiteX6" fmla="*/ 5395437 w 5607231"/>
              <a:gd name="connsiteY6" fmla="*/ 243152 h 1518514"/>
              <a:gd name="connsiteX7" fmla="*/ 5278069 w 5607231"/>
              <a:gd name="connsiteY7" fmla="*/ 415006 h 1518514"/>
              <a:gd name="connsiteX8" fmla="*/ 5211001 w 5607231"/>
              <a:gd name="connsiteY8" fmla="*/ 543897 h 1518514"/>
              <a:gd name="connsiteX9" fmla="*/ 5378670 w 5607231"/>
              <a:gd name="connsiteY9" fmla="*/ 664195 h 1518514"/>
              <a:gd name="connsiteX10" fmla="*/ 5571490 w 5607231"/>
              <a:gd name="connsiteY10" fmla="*/ 724344 h 1518514"/>
              <a:gd name="connsiteX11" fmla="*/ 5521189 w 5607231"/>
              <a:gd name="connsiteY11" fmla="*/ 767307 h 1518514"/>
              <a:gd name="connsiteX12" fmla="*/ 5294835 w 5607231"/>
              <a:gd name="connsiteY12" fmla="*/ 879012 h 1518514"/>
              <a:gd name="connsiteX13" fmla="*/ 5236151 w 5607231"/>
              <a:gd name="connsiteY13" fmla="*/ 973532 h 1518514"/>
              <a:gd name="connsiteX14" fmla="*/ 5537956 w 5607231"/>
              <a:gd name="connsiteY14" fmla="*/ 1128200 h 1518514"/>
              <a:gd name="connsiteX15" fmla="*/ 5311603 w 5607231"/>
              <a:gd name="connsiteY15" fmla="*/ 1325832 h 1518514"/>
              <a:gd name="connsiteX16" fmla="*/ 5403821 w 5607231"/>
              <a:gd name="connsiteY16" fmla="*/ 1428944 h 1518514"/>
              <a:gd name="connsiteX17" fmla="*/ 5512806 w 5607231"/>
              <a:gd name="connsiteY17" fmla="*/ 1463315 h 1518514"/>
              <a:gd name="connsiteX18" fmla="*/ 5455294 w 5607231"/>
              <a:gd name="connsiteY18" fmla="*/ 1512032 h 1518514"/>
              <a:gd name="connsiteX19" fmla="*/ 5448301 w 5607231"/>
              <a:gd name="connsiteY19" fmla="*/ 1518514 h 1518514"/>
              <a:gd name="connsiteX20" fmla="*/ 39958 w 5607231"/>
              <a:gd name="connsiteY20" fmla="*/ 1518514 h 1518514"/>
              <a:gd name="connsiteX21" fmla="*/ 47324 w 5607231"/>
              <a:gd name="connsiteY21" fmla="*/ 1502100 h 1518514"/>
              <a:gd name="connsiteX22" fmla="*/ 71943 w 5607231"/>
              <a:gd name="connsiteY22" fmla="*/ 1471908 h 1518514"/>
              <a:gd name="connsiteX23" fmla="*/ 264762 w 5607231"/>
              <a:gd name="connsiteY23" fmla="*/ 1394574 h 1518514"/>
              <a:gd name="connsiteX24" fmla="*/ 30025 w 5607231"/>
              <a:gd name="connsiteY24" fmla="*/ 1317239 h 1518514"/>
              <a:gd name="connsiteX25" fmla="*/ 4875 w 5607231"/>
              <a:gd name="connsiteY25" fmla="*/ 1257090 h 1518514"/>
              <a:gd name="connsiteX26" fmla="*/ 147393 w 5607231"/>
              <a:gd name="connsiteY26" fmla="*/ 1188349 h 1518514"/>
              <a:gd name="connsiteX27" fmla="*/ 4875 w 5607231"/>
              <a:gd name="connsiteY27" fmla="*/ 1136792 h 1518514"/>
              <a:gd name="connsiteX28" fmla="*/ 122243 w 5607231"/>
              <a:gd name="connsiteY28" fmla="*/ 1111014 h 1518514"/>
              <a:gd name="connsiteX29" fmla="*/ 373747 w 5607231"/>
              <a:gd name="connsiteY29" fmla="*/ 1085236 h 1518514"/>
              <a:gd name="connsiteX30" fmla="*/ 80325 w 5607231"/>
              <a:gd name="connsiteY30" fmla="*/ 990717 h 1518514"/>
              <a:gd name="connsiteX31" fmla="*/ 264762 w 5607231"/>
              <a:gd name="connsiteY31" fmla="*/ 947754 h 1518514"/>
              <a:gd name="connsiteX32" fmla="*/ 549800 w 5607231"/>
              <a:gd name="connsiteY32" fmla="*/ 904790 h 1518514"/>
              <a:gd name="connsiteX33" fmla="*/ 239612 w 5607231"/>
              <a:gd name="connsiteY33" fmla="*/ 801678 h 1518514"/>
              <a:gd name="connsiteX34" fmla="*/ 390513 w 5607231"/>
              <a:gd name="connsiteY34" fmla="*/ 767307 h 1518514"/>
              <a:gd name="connsiteX35" fmla="*/ 675551 w 5607231"/>
              <a:gd name="connsiteY35" fmla="*/ 741529 h 1518514"/>
              <a:gd name="connsiteX36" fmla="*/ 499499 w 5607231"/>
              <a:gd name="connsiteY36" fmla="*/ 689973 h 1518514"/>
              <a:gd name="connsiteX37" fmla="*/ 147393 w 5607231"/>
              <a:gd name="connsiteY37" fmla="*/ 604046 h 1518514"/>
              <a:gd name="connsiteX38" fmla="*/ 315063 w 5607231"/>
              <a:gd name="connsiteY38" fmla="*/ 586860 h 1518514"/>
              <a:gd name="connsiteX39" fmla="*/ 600100 w 5607231"/>
              <a:gd name="connsiteY39" fmla="*/ 561082 h 1518514"/>
              <a:gd name="connsiteX40" fmla="*/ 373747 w 5607231"/>
              <a:gd name="connsiteY40" fmla="*/ 492340 h 1518514"/>
              <a:gd name="connsiteX41" fmla="*/ 63559 w 5607231"/>
              <a:gd name="connsiteY41" fmla="*/ 346264 h 1518514"/>
              <a:gd name="connsiteX42" fmla="*/ 88709 w 5607231"/>
              <a:gd name="connsiteY42" fmla="*/ 277523 h 1518514"/>
              <a:gd name="connsiteX43" fmla="*/ 130627 w 5607231"/>
              <a:gd name="connsiteY43" fmla="*/ 208781 h 1518514"/>
              <a:gd name="connsiteX44" fmla="*/ 80325 w 5607231"/>
              <a:gd name="connsiteY44" fmla="*/ 183003 h 1518514"/>
              <a:gd name="connsiteX45" fmla="*/ 172544 w 5607231"/>
              <a:gd name="connsiteY45" fmla="*/ 105669 h 1518514"/>
              <a:gd name="connsiteX46" fmla="*/ 281528 w 5607231"/>
              <a:gd name="connsiteY46" fmla="*/ 54112 h 1518514"/>
              <a:gd name="connsiteX47" fmla="*/ 214462 w 5607231"/>
              <a:gd name="connsiteY47" fmla="*/ 28334 h 1518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607231" h="1518514">
                <a:moveTo>
                  <a:pt x="128073" y="0"/>
                </a:moveTo>
                <a:lnTo>
                  <a:pt x="5607231" y="0"/>
                </a:lnTo>
                <a:lnTo>
                  <a:pt x="5571490" y="11149"/>
                </a:lnTo>
                <a:cubicBezTo>
                  <a:pt x="5482562" y="36008"/>
                  <a:pt x="5389845" y="47605"/>
                  <a:pt x="5303219" y="79891"/>
                </a:cubicBezTo>
                <a:cubicBezTo>
                  <a:pt x="5292391" y="83926"/>
                  <a:pt x="5297630" y="102804"/>
                  <a:pt x="5294835" y="114261"/>
                </a:cubicBezTo>
                <a:cubicBezTo>
                  <a:pt x="5331164" y="134311"/>
                  <a:pt x="5378046" y="141387"/>
                  <a:pt x="5403821" y="174410"/>
                </a:cubicBezTo>
                <a:cubicBezTo>
                  <a:pt x="5417895" y="192442"/>
                  <a:pt x="5406077" y="222796"/>
                  <a:pt x="5395437" y="243152"/>
                </a:cubicBezTo>
                <a:cubicBezTo>
                  <a:pt x="5363221" y="304790"/>
                  <a:pt x="5314375" y="355805"/>
                  <a:pt x="5278069" y="415006"/>
                </a:cubicBezTo>
                <a:cubicBezTo>
                  <a:pt x="5252788" y="456230"/>
                  <a:pt x="5233357" y="500933"/>
                  <a:pt x="5211001" y="543897"/>
                </a:cubicBezTo>
                <a:cubicBezTo>
                  <a:pt x="5266891" y="583996"/>
                  <a:pt x="5317368" y="633509"/>
                  <a:pt x="5378670" y="664195"/>
                </a:cubicBezTo>
                <a:cubicBezTo>
                  <a:pt x="5439039" y="694413"/>
                  <a:pt x="5516603" y="684633"/>
                  <a:pt x="5571490" y="724344"/>
                </a:cubicBezTo>
                <a:cubicBezTo>
                  <a:pt x="5589321" y="737244"/>
                  <a:pt x="5540349" y="756594"/>
                  <a:pt x="5521189" y="767307"/>
                </a:cubicBezTo>
                <a:cubicBezTo>
                  <a:pt x="5447673" y="808407"/>
                  <a:pt x="5370286" y="841777"/>
                  <a:pt x="5294835" y="879012"/>
                </a:cubicBezTo>
                <a:cubicBezTo>
                  <a:pt x="5275274" y="910519"/>
                  <a:pt x="5213391" y="944370"/>
                  <a:pt x="5236151" y="973532"/>
                </a:cubicBezTo>
                <a:cubicBezTo>
                  <a:pt x="5259211" y="1003076"/>
                  <a:pt x="5458584" y="1092043"/>
                  <a:pt x="5537956" y="1128200"/>
                </a:cubicBezTo>
                <a:cubicBezTo>
                  <a:pt x="5513516" y="1147470"/>
                  <a:pt x="5314783" y="1298672"/>
                  <a:pt x="5311603" y="1325832"/>
                </a:cubicBezTo>
                <a:cubicBezTo>
                  <a:pt x="5306183" y="1372126"/>
                  <a:pt x="5365970" y="1403081"/>
                  <a:pt x="5403821" y="1428944"/>
                </a:cubicBezTo>
                <a:cubicBezTo>
                  <a:pt x="5435447" y="1450554"/>
                  <a:pt x="5476478" y="1451858"/>
                  <a:pt x="5512806" y="1463315"/>
                </a:cubicBezTo>
                <a:cubicBezTo>
                  <a:pt x="5498627" y="1475910"/>
                  <a:pt x="5478066" y="1492564"/>
                  <a:pt x="5455294" y="1512032"/>
                </a:cubicBezTo>
                <a:lnTo>
                  <a:pt x="5448301" y="1518514"/>
                </a:lnTo>
                <a:lnTo>
                  <a:pt x="39958" y="1518514"/>
                </a:lnTo>
                <a:lnTo>
                  <a:pt x="47324" y="1502100"/>
                </a:lnTo>
                <a:cubicBezTo>
                  <a:pt x="53090" y="1489250"/>
                  <a:pt x="60077" y="1477793"/>
                  <a:pt x="71943" y="1471908"/>
                </a:cubicBezTo>
                <a:cubicBezTo>
                  <a:pt x="257162" y="1380049"/>
                  <a:pt x="358207" y="1458425"/>
                  <a:pt x="264762" y="1394574"/>
                </a:cubicBezTo>
                <a:cubicBezTo>
                  <a:pt x="186516" y="1368796"/>
                  <a:pt x="103059" y="1355876"/>
                  <a:pt x="30025" y="1317239"/>
                </a:cubicBezTo>
                <a:cubicBezTo>
                  <a:pt x="11113" y="1307235"/>
                  <a:pt x="-9647" y="1273037"/>
                  <a:pt x="4875" y="1257090"/>
                </a:cubicBezTo>
                <a:cubicBezTo>
                  <a:pt x="40699" y="1217750"/>
                  <a:pt x="99887" y="1211263"/>
                  <a:pt x="147393" y="1188349"/>
                </a:cubicBezTo>
                <a:cubicBezTo>
                  <a:pt x="99887" y="1171163"/>
                  <a:pt x="20805" y="1185779"/>
                  <a:pt x="4875" y="1136792"/>
                </a:cubicBezTo>
                <a:cubicBezTo>
                  <a:pt x="-7778" y="1097887"/>
                  <a:pt x="82599" y="1116556"/>
                  <a:pt x="122243" y="1111014"/>
                </a:cubicBezTo>
                <a:cubicBezTo>
                  <a:pt x="205723" y="1099347"/>
                  <a:pt x="289912" y="1093829"/>
                  <a:pt x="373747" y="1085236"/>
                </a:cubicBezTo>
                <a:cubicBezTo>
                  <a:pt x="316613" y="1069266"/>
                  <a:pt x="82578" y="1005723"/>
                  <a:pt x="80325" y="990717"/>
                </a:cubicBezTo>
                <a:cubicBezTo>
                  <a:pt x="70739" y="926848"/>
                  <a:pt x="202697" y="959113"/>
                  <a:pt x="264762" y="947754"/>
                </a:cubicBezTo>
                <a:cubicBezTo>
                  <a:pt x="359301" y="930451"/>
                  <a:pt x="454787" y="919111"/>
                  <a:pt x="549800" y="904790"/>
                </a:cubicBezTo>
                <a:cubicBezTo>
                  <a:pt x="549800" y="904790"/>
                  <a:pt x="322756" y="873441"/>
                  <a:pt x="239612" y="801678"/>
                </a:cubicBezTo>
                <a:cubicBezTo>
                  <a:pt x="200197" y="767658"/>
                  <a:pt x="340213" y="778764"/>
                  <a:pt x="390513" y="767307"/>
                </a:cubicBezTo>
                <a:cubicBezTo>
                  <a:pt x="485526" y="758714"/>
                  <a:pt x="597128" y="797176"/>
                  <a:pt x="675551" y="741529"/>
                </a:cubicBezTo>
                <a:cubicBezTo>
                  <a:pt x="725732" y="705922"/>
                  <a:pt x="558654" y="705371"/>
                  <a:pt x="499499" y="689973"/>
                </a:cubicBezTo>
                <a:lnTo>
                  <a:pt x="147393" y="604046"/>
                </a:lnTo>
                <a:lnTo>
                  <a:pt x="315063" y="586860"/>
                </a:lnTo>
                <a:cubicBezTo>
                  <a:pt x="410038" y="577846"/>
                  <a:pt x="548892" y="643560"/>
                  <a:pt x="600100" y="561082"/>
                </a:cubicBezTo>
                <a:cubicBezTo>
                  <a:pt x="642349" y="493034"/>
                  <a:pt x="447047" y="521687"/>
                  <a:pt x="373747" y="492340"/>
                </a:cubicBezTo>
                <a:cubicBezTo>
                  <a:pt x="267759" y="449905"/>
                  <a:pt x="166955" y="394956"/>
                  <a:pt x="63559" y="346264"/>
                </a:cubicBezTo>
                <a:cubicBezTo>
                  <a:pt x="71943" y="323350"/>
                  <a:pt x="78031" y="299411"/>
                  <a:pt x="88709" y="277523"/>
                </a:cubicBezTo>
                <a:cubicBezTo>
                  <a:pt x="100500" y="253354"/>
                  <a:pt x="133014" y="235691"/>
                  <a:pt x="130627" y="208781"/>
                </a:cubicBezTo>
                <a:cubicBezTo>
                  <a:pt x="128930" y="189646"/>
                  <a:pt x="97093" y="191596"/>
                  <a:pt x="80325" y="183003"/>
                </a:cubicBezTo>
                <a:cubicBezTo>
                  <a:pt x="111065" y="157225"/>
                  <a:pt x="138864" y="127245"/>
                  <a:pt x="172544" y="105669"/>
                </a:cubicBezTo>
                <a:cubicBezTo>
                  <a:pt x="206473" y="83934"/>
                  <a:pt x="262098" y="89961"/>
                  <a:pt x="281528" y="54112"/>
                </a:cubicBezTo>
                <a:cubicBezTo>
                  <a:pt x="293124" y="32720"/>
                  <a:pt x="237112" y="36073"/>
                  <a:pt x="214462" y="28334"/>
                </a:cubicBezTo>
                <a:close/>
              </a:path>
            </a:pathLst>
          </a:cu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t-BR"/>
          </a:p>
        </p:txBody>
      </p:sp>
      <p:sp>
        <p:nvSpPr>
          <p:cNvPr id="9" name="CaixaDeTexto 8">
            <a:extLst>
              <a:ext uri="{FF2B5EF4-FFF2-40B4-BE49-F238E27FC236}">
                <a16:creationId xmlns:a16="http://schemas.microsoft.com/office/drawing/2014/main" id="{1C43EFE8-EF77-44D8-B3C2-15927B886C8A}"/>
              </a:ext>
            </a:extLst>
          </p:cNvPr>
          <p:cNvSpPr txBox="1"/>
          <p:nvPr/>
        </p:nvSpPr>
        <p:spPr>
          <a:xfrm>
            <a:off x="6914922" y="615995"/>
            <a:ext cx="3057754" cy="1200329"/>
          </a:xfrm>
          <a:prstGeom prst="rect">
            <a:avLst/>
          </a:prstGeom>
          <a:noFill/>
        </p:spPr>
        <p:txBody>
          <a:bodyPr wrap="square" rtlCol="0">
            <a:spAutoFit/>
          </a:bodyPr>
          <a:lstStyle/>
          <a:p>
            <a:r>
              <a:rPr lang="pt-BR" sz="3600" dirty="0">
                <a:latin typeface="Snatched Display" pitchFamily="2" charset="0"/>
              </a:rPr>
              <a:t>INSIRA AQUI</a:t>
            </a:r>
          </a:p>
          <a:p>
            <a:r>
              <a:rPr lang="pt-BR" sz="3600" dirty="0">
                <a:latin typeface="Snatched Display" pitchFamily="2" charset="0"/>
              </a:rPr>
              <a:t>SEU TÍTULO</a:t>
            </a:r>
          </a:p>
        </p:txBody>
      </p:sp>
      <p:sp>
        <p:nvSpPr>
          <p:cNvPr id="10" name="CaixaDeTexto 9">
            <a:extLst>
              <a:ext uri="{FF2B5EF4-FFF2-40B4-BE49-F238E27FC236}">
                <a16:creationId xmlns:a16="http://schemas.microsoft.com/office/drawing/2014/main" id="{700367CD-FEAC-47DC-B2EE-F5FC50EA58EC}"/>
              </a:ext>
            </a:extLst>
          </p:cNvPr>
          <p:cNvSpPr txBox="1"/>
          <p:nvPr/>
        </p:nvSpPr>
        <p:spPr>
          <a:xfrm>
            <a:off x="5198508" y="1690676"/>
            <a:ext cx="4566984" cy="369332"/>
          </a:xfrm>
          <a:prstGeom prst="rect">
            <a:avLst/>
          </a:prstGeom>
          <a:noFill/>
        </p:spPr>
        <p:txBody>
          <a:bodyPr wrap="square" rtlCol="0">
            <a:spAutoFit/>
          </a:bodyPr>
          <a:lstStyle/>
          <a:p>
            <a:pPr algn="r"/>
            <a:r>
              <a:rPr lang="pt-BR" i="1" dirty="0">
                <a:highlight>
                  <a:srgbClr val="FFFF00"/>
                </a:highlight>
                <a:latin typeface="Poppins" panose="00000500000000000000" pitchFamily="2" charset="0"/>
                <a:cs typeface="Times New Roman" panose="02020603050405020304" pitchFamily="18" charset="0"/>
              </a:rPr>
              <a:t>Insira aqui seu </a:t>
            </a:r>
            <a:r>
              <a:rPr lang="pt-BR" i="1" dirty="0" err="1">
                <a:highlight>
                  <a:srgbClr val="FFFF00"/>
                </a:highlight>
                <a:latin typeface="Poppins" panose="00000500000000000000" pitchFamily="2" charset="0"/>
                <a:cs typeface="Times New Roman" panose="02020603050405020304" pitchFamily="18" charset="0"/>
              </a:rPr>
              <a:t>súbtitulo</a:t>
            </a:r>
            <a:endParaRPr lang="pt-BR" i="1" dirty="0">
              <a:highlight>
                <a:srgbClr val="FFFF00"/>
              </a:highlight>
              <a:latin typeface="Poppins" panose="00000500000000000000" pitchFamily="2" charset="0"/>
              <a:cs typeface="Times New Roman" panose="02020603050405020304" pitchFamily="18" charset="0"/>
            </a:endParaRPr>
          </a:p>
        </p:txBody>
      </p:sp>
      <p:pic>
        <p:nvPicPr>
          <p:cNvPr id="11" name="Imagem 10">
            <a:extLst>
              <a:ext uri="{FF2B5EF4-FFF2-40B4-BE49-F238E27FC236}">
                <a16:creationId xmlns:a16="http://schemas.microsoft.com/office/drawing/2014/main" id="{FB762967-8526-404A-8074-D536E24161F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50666" y="760256"/>
            <a:ext cx="1447033" cy="1115086"/>
          </a:xfrm>
          <a:prstGeom prst="rect">
            <a:avLst/>
          </a:prstGeom>
        </p:spPr>
      </p:pic>
      <p:sp>
        <p:nvSpPr>
          <p:cNvPr id="12" name="CaixaDeTexto 11">
            <a:extLst>
              <a:ext uri="{FF2B5EF4-FFF2-40B4-BE49-F238E27FC236}">
                <a16:creationId xmlns:a16="http://schemas.microsoft.com/office/drawing/2014/main" id="{E3EE5586-1C00-4F84-9C7E-2F12CD27C1AF}"/>
              </a:ext>
            </a:extLst>
          </p:cNvPr>
          <p:cNvSpPr txBox="1"/>
          <p:nvPr/>
        </p:nvSpPr>
        <p:spPr>
          <a:xfrm>
            <a:off x="6888303" y="2589816"/>
            <a:ext cx="4566984" cy="3693319"/>
          </a:xfrm>
          <a:prstGeom prst="rect">
            <a:avLst/>
          </a:prstGeom>
          <a:noFill/>
        </p:spPr>
        <p:txBody>
          <a:bodyPr wrap="square" rtlCol="0">
            <a:spAutoFit/>
          </a:bodyPr>
          <a:lstStyle/>
          <a:p>
            <a:pPr algn="just"/>
            <a:r>
              <a:rPr lang="pt-BR" dirty="0"/>
              <a:t>Lorem ipsum dolor sit amet, consectetuer adipiscing elit. Maecenas porttitor congue massa. Fusce posuere, magna sed pulvinar ultricies, purus lectus malesuada libero, sit amet commodo magna eros quis urna.</a:t>
            </a:r>
          </a:p>
          <a:p>
            <a:pPr algn="just"/>
            <a:endParaRPr lang="pt-BR" dirty="0"/>
          </a:p>
          <a:p>
            <a:pPr algn="just"/>
            <a:r>
              <a:rPr lang="pt-BR" dirty="0"/>
              <a:t>Nunc viverra imperdiet enim. Fusce est. Vivamus a tellus.</a:t>
            </a:r>
          </a:p>
          <a:p>
            <a:pPr algn="just"/>
            <a:endParaRPr lang="pt-BR" dirty="0"/>
          </a:p>
          <a:p>
            <a:pPr algn="just"/>
            <a:r>
              <a:rPr lang="pt-BR" dirty="0"/>
              <a:t>Pellentesque habitant morbi tristique senectus et netus et malesuada fames ac turpis egestas. Proin pharetra nonummy pede. Mauris et orci.</a:t>
            </a:r>
          </a:p>
          <a:p>
            <a:pPr algn="just"/>
            <a:endParaRPr lang="pt-BR" dirty="0"/>
          </a:p>
        </p:txBody>
      </p:sp>
      <p:pic>
        <p:nvPicPr>
          <p:cNvPr id="14" name="Imagem 13">
            <a:extLst>
              <a:ext uri="{FF2B5EF4-FFF2-40B4-BE49-F238E27FC236}">
                <a16:creationId xmlns:a16="http://schemas.microsoft.com/office/drawing/2014/main" id="{AB268743-CA5C-4A61-8EB6-0F8CD0954FD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748012" y="2064068"/>
            <a:ext cx="1516190" cy="887233"/>
          </a:xfrm>
          <a:prstGeom prst="rect">
            <a:avLst/>
          </a:prstGeom>
        </p:spPr>
      </p:pic>
      <p:pic>
        <p:nvPicPr>
          <p:cNvPr id="16" name="Imagem 15">
            <a:extLst>
              <a:ext uri="{FF2B5EF4-FFF2-40B4-BE49-F238E27FC236}">
                <a16:creationId xmlns:a16="http://schemas.microsoft.com/office/drawing/2014/main" id="{F1E80DE7-96A9-46A5-A794-18B1F07AB04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251824" y="5383912"/>
            <a:ext cx="1191370" cy="887232"/>
          </a:xfrm>
          <a:prstGeom prst="rect">
            <a:avLst/>
          </a:prstGeom>
        </p:spPr>
      </p:pic>
    </p:spTree>
    <p:extLst>
      <p:ext uri="{BB962C8B-B14F-4D97-AF65-F5344CB8AC3E}">
        <p14:creationId xmlns:p14="http://schemas.microsoft.com/office/powerpoint/2010/main" val="175776633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50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50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nodeType="withEffect">
                                  <p:stCondLst>
                                    <p:cond delay="50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2" presetClass="entr" presetSubtype="1" fill="hold" nodeType="withEffect">
                                  <p:stCondLst>
                                    <p:cond delay="50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0-#ppt_h/2"/>
                                          </p:val>
                                        </p:tav>
                                        <p:tav tm="100000">
                                          <p:val>
                                            <p:strVal val="#ppt_y"/>
                                          </p:val>
                                        </p:tav>
                                      </p:tavLst>
                                    </p:anim>
                                  </p:childTnLst>
                                </p:cTn>
                              </p:par>
                              <p:par>
                                <p:cTn id="27" presetID="2" presetClass="entr" presetSubtype="4" fill="hold" nodeType="withEffect">
                                  <p:stCondLst>
                                    <p:cond delay="50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par>
                                <p:cTn id="31" presetID="22" presetClass="entr" presetSubtype="1" fill="hold" grpId="0" nodeType="withEffect">
                                  <p:stCondLst>
                                    <p:cond delay="750"/>
                                  </p:stCondLst>
                                  <p:childTnLst>
                                    <p:set>
                                      <p:cBhvr>
                                        <p:cTn id="32" dur="1" fill="hold">
                                          <p:stCondLst>
                                            <p:cond delay="0"/>
                                          </p:stCondLst>
                                        </p:cTn>
                                        <p:tgtEl>
                                          <p:spTgt spid="6"/>
                                        </p:tgtEl>
                                        <p:attrNameLst>
                                          <p:attrName>style.visibility</p:attrName>
                                        </p:attrNameLst>
                                      </p:cBhvr>
                                      <p:to>
                                        <p:strVal val="visible"/>
                                      </p:to>
                                    </p:set>
                                    <p:animEffect transition="in" filter="wipe(up)">
                                      <p:cBhvr>
                                        <p:cTn id="33" dur="500"/>
                                        <p:tgtEl>
                                          <p:spTgt spid="6"/>
                                        </p:tgtEl>
                                      </p:cBhvr>
                                    </p:animEffect>
                                  </p:childTnLst>
                                </p:cTn>
                              </p:par>
                              <p:par>
                                <p:cTn id="34" presetID="22" presetClass="entr" presetSubtype="8" fill="hold" grpId="0" nodeType="withEffect">
                                  <p:stCondLst>
                                    <p:cond delay="75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par>
                                <p:cTn id="37" presetID="22" presetClass="entr" presetSubtype="2" fill="hold" grpId="0" nodeType="withEffect">
                                  <p:stCondLst>
                                    <p:cond delay="750"/>
                                  </p:stCondLst>
                                  <p:childTnLst>
                                    <p:set>
                                      <p:cBhvr>
                                        <p:cTn id="38" dur="1" fill="hold">
                                          <p:stCondLst>
                                            <p:cond delay="0"/>
                                          </p:stCondLst>
                                        </p:cTn>
                                        <p:tgtEl>
                                          <p:spTgt spid="8"/>
                                        </p:tgtEl>
                                        <p:attrNameLst>
                                          <p:attrName>style.visibility</p:attrName>
                                        </p:attrNameLst>
                                      </p:cBhvr>
                                      <p:to>
                                        <p:strVal val="visible"/>
                                      </p:to>
                                    </p:set>
                                    <p:animEffect transition="in" filter="wipe(right)">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p:bldP spid="10"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95DA6EC5-5F18-4712-9A68-13564246D041}"/>
              </a:ext>
            </a:extLst>
          </p:cNvPr>
          <p:cNvPicPr>
            <a:picLocks noChangeAspect="1"/>
          </p:cNvPicPr>
          <p:nvPr/>
        </p:nvPicPr>
        <p:blipFill rotWithShape="1">
          <a:blip r:embed="rId2">
            <a:extLst>
              <a:ext uri="{28A0092B-C50C-407E-A947-70E740481C1C}">
                <a14:useLocalDpi xmlns:a14="http://schemas.microsoft.com/office/drawing/2010/main" val="0"/>
              </a:ext>
            </a:extLst>
          </a:blip>
          <a:srcRect l="17233" t="16032" r="17233" b="28672"/>
          <a:stretch/>
        </p:blipFill>
        <p:spPr>
          <a:xfrm>
            <a:off x="0" y="0"/>
            <a:ext cx="12192000" cy="6858000"/>
          </a:xfrm>
          <a:prstGeom prst="rect">
            <a:avLst/>
          </a:prstGeom>
        </p:spPr>
      </p:pic>
      <p:sp>
        <p:nvSpPr>
          <p:cNvPr id="3" name="CaixaDeTexto 2">
            <a:extLst>
              <a:ext uri="{FF2B5EF4-FFF2-40B4-BE49-F238E27FC236}">
                <a16:creationId xmlns:a16="http://schemas.microsoft.com/office/drawing/2014/main" id="{5F39C762-E74D-4A23-AEF4-83CA751646DE}"/>
              </a:ext>
            </a:extLst>
          </p:cNvPr>
          <p:cNvSpPr txBox="1"/>
          <p:nvPr/>
        </p:nvSpPr>
        <p:spPr>
          <a:xfrm>
            <a:off x="717322" y="615995"/>
            <a:ext cx="3057754" cy="1200329"/>
          </a:xfrm>
          <a:prstGeom prst="rect">
            <a:avLst/>
          </a:prstGeom>
          <a:noFill/>
        </p:spPr>
        <p:txBody>
          <a:bodyPr wrap="square" rtlCol="0">
            <a:spAutoFit/>
          </a:bodyPr>
          <a:lstStyle/>
          <a:p>
            <a:r>
              <a:rPr lang="pt-BR" sz="3600" dirty="0">
                <a:latin typeface="Snatched Display" pitchFamily="2" charset="0"/>
              </a:rPr>
              <a:t>INSIRA AQUI</a:t>
            </a:r>
          </a:p>
          <a:p>
            <a:r>
              <a:rPr lang="pt-BR" sz="3600" dirty="0">
                <a:latin typeface="Snatched Display" pitchFamily="2" charset="0"/>
              </a:rPr>
              <a:t>SEU TÍTULO</a:t>
            </a:r>
          </a:p>
        </p:txBody>
      </p:sp>
      <p:sp>
        <p:nvSpPr>
          <p:cNvPr id="4" name="CaixaDeTexto 3">
            <a:extLst>
              <a:ext uri="{FF2B5EF4-FFF2-40B4-BE49-F238E27FC236}">
                <a16:creationId xmlns:a16="http://schemas.microsoft.com/office/drawing/2014/main" id="{58896F8B-0C3D-4E98-A1E8-59C49BBD0FA5}"/>
              </a:ext>
            </a:extLst>
          </p:cNvPr>
          <p:cNvSpPr txBox="1"/>
          <p:nvPr/>
        </p:nvSpPr>
        <p:spPr>
          <a:xfrm>
            <a:off x="-999092" y="1690676"/>
            <a:ext cx="4566984" cy="369332"/>
          </a:xfrm>
          <a:prstGeom prst="rect">
            <a:avLst/>
          </a:prstGeom>
          <a:noFill/>
        </p:spPr>
        <p:txBody>
          <a:bodyPr wrap="square" rtlCol="0">
            <a:spAutoFit/>
          </a:bodyPr>
          <a:lstStyle/>
          <a:p>
            <a:pPr algn="r"/>
            <a:r>
              <a:rPr lang="pt-BR" i="1" dirty="0">
                <a:highlight>
                  <a:srgbClr val="FFFF00"/>
                </a:highlight>
                <a:latin typeface="Poppins" panose="00000500000000000000" pitchFamily="2" charset="0"/>
                <a:cs typeface="Times New Roman" panose="02020603050405020304" pitchFamily="18" charset="0"/>
              </a:rPr>
              <a:t>Insira aqui seu </a:t>
            </a:r>
            <a:r>
              <a:rPr lang="pt-BR" i="1" dirty="0" err="1">
                <a:highlight>
                  <a:srgbClr val="FFFF00"/>
                </a:highlight>
                <a:latin typeface="Poppins" panose="00000500000000000000" pitchFamily="2" charset="0"/>
                <a:cs typeface="Times New Roman" panose="02020603050405020304" pitchFamily="18" charset="0"/>
              </a:rPr>
              <a:t>súbtitulo</a:t>
            </a:r>
            <a:endParaRPr lang="pt-BR" i="1" dirty="0">
              <a:highlight>
                <a:srgbClr val="FFFF00"/>
              </a:highlight>
              <a:latin typeface="Poppins" panose="00000500000000000000" pitchFamily="2" charset="0"/>
              <a:cs typeface="Times New Roman" panose="02020603050405020304" pitchFamily="18" charset="0"/>
            </a:endParaRPr>
          </a:p>
        </p:txBody>
      </p:sp>
      <p:pic>
        <p:nvPicPr>
          <p:cNvPr id="6" name="Imagem 5">
            <a:extLst>
              <a:ext uri="{FF2B5EF4-FFF2-40B4-BE49-F238E27FC236}">
                <a16:creationId xmlns:a16="http://schemas.microsoft.com/office/drawing/2014/main" id="{E27D049C-91DF-499B-9907-D986A790DFC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93834" y="760256"/>
            <a:ext cx="1165497" cy="1115086"/>
          </a:xfrm>
          <a:prstGeom prst="rect">
            <a:avLst/>
          </a:prstGeom>
        </p:spPr>
      </p:pic>
      <p:sp>
        <p:nvSpPr>
          <p:cNvPr id="7" name="CaixaDeTexto 6">
            <a:extLst>
              <a:ext uri="{FF2B5EF4-FFF2-40B4-BE49-F238E27FC236}">
                <a16:creationId xmlns:a16="http://schemas.microsoft.com/office/drawing/2014/main" id="{6B106537-BFE8-48E1-AE21-DF4AD914B46B}"/>
              </a:ext>
            </a:extLst>
          </p:cNvPr>
          <p:cNvSpPr txBox="1"/>
          <p:nvPr/>
        </p:nvSpPr>
        <p:spPr>
          <a:xfrm>
            <a:off x="690703" y="2589816"/>
            <a:ext cx="4566984" cy="3693319"/>
          </a:xfrm>
          <a:prstGeom prst="rect">
            <a:avLst/>
          </a:prstGeom>
          <a:noFill/>
        </p:spPr>
        <p:txBody>
          <a:bodyPr wrap="square" rtlCol="0">
            <a:spAutoFit/>
          </a:bodyPr>
          <a:lstStyle/>
          <a:p>
            <a:pPr algn="just"/>
            <a:r>
              <a:rPr lang="pt-BR" dirty="0"/>
              <a:t>Lorem ipsum dolor sit amet, consectetuer adipiscing elit. Maecenas porttitor congue massa. Fusce posuere, magna sed pulvinar ultricies, purus lectus malesuada libero, sit amet commodo magna eros quis urna.</a:t>
            </a:r>
          </a:p>
          <a:p>
            <a:pPr algn="just"/>
            <a:endParaRPr lang="pt-BR" dirty="0"/>
          </a:p>
          <a:p>
            <a:pPr algn="just"/>
            <a:r>
              <a:rPr lang="pt-BR" dirty="0"/>
              <a:t>Nunc viverra imperdiet enim. Fusce est. Vivamus a tellus.</a:t>
            </a:r>
          </a:p>
          <a:p>
            <a:pPr algn="just"/>
            <a:endParaRPr lang="pt-BR" dirty="0"/>
          </a:p>
          <a:p>
            <a:pPr algn="just"/>
            <a:r>
              <a:rPr lang="pt-BR" dirty="0"/>
              <a:t>Pellentesque habitant morbi tristique senectus et netus et malesuada fames ac turpis egestas. Proin pharetra nonummy pede. Mauris et orci.</a:t>
            </a:r>
          </a:p>
          <a:p>
            <a:pPr algn="just"/>
            <a:endParaRPr lang="pt-BR" dirty="0"/>
          </a:p>
        </p:txBody>
      </p:sp>
      <p:pic>
        <p:nvPicPr>
          <p:cNvPr id="9" name="Imagem 8">
            <a:extLst>
              <a:ext uri="{FF2B5EF4-FFF2-40B4-BE49-F238E27FC236}">
                <a16:creationId xmlns:a16="http://schemas.microsoft.com/office/drawing/2014/main" id="{2506E1EB-5C7C-4D3B-9DA7-B9541A1E5D9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132671" y="615995"/>
            <a:ext cx="4190885" cy="2744430"/>
          </a:xfrm>
          <a:prstGeom prst="rect">
            <a:avLst/>
          </a:prstGeom>
        </p:spPr>
      </p:pic>
      <p:sp>
        <p:nvSpPr>
          <p:cNvPr id="12" name="Forma Livre: Forma 11">
            <a:extLst>
              <a:ext uri="{FF2B5EF4-FFF2-40B4-BE49-F238E27FC236}">
                <a16:creationId xmlns:a16="http://schemas.microsoft.com/office/drawing/2014/main" id="{E23F0E8D-FDDE-4F7D-AE1F-E12A80290BB2}"/>
              </a:ext>
            </a:extLst>
          </p:cNvPr>
          <p:cNvSpPr/>
          <p:nvPr/>
        </p:nvSpPr>
        <p:spPr>
          <a:xfrm rot="1174624">
            <a:off x="10365827" y="585448"/>
            <a:ext cx="1198920" cy="467002"/>
          </a:xfrm>
          <a:custGeom>
            <a:avLst/>
            <a:gdLst>
              <a:gd name="connsiteX0" fmla="*/ 509825 w 5596764"/>
              <a:gd name="connsiteY0" fmla="*/ 0 h 1518514"/>
              <a:gd name="connsiteX1" fmla="*/ 5563691 w 5596764"/>
              <a:gd name="connsiteY1" fmla="*/ 0 h 1518514"/>
              <a:gd name="connsiteX2" fmla="*/ 5581590 w 5596764"/>
              <a:gd name="connsiteY2" fmla="*/ 5988 h 1518514"/>
              <a:gd name="connsiteX3" fmla="*/ 5596435 w 5596764"/>
              <a:gd name="connsiteY3" fmla="*/ 37971 h 1518514"/>
              <a:gd name="connsiteX4" fmla="*/ 5418635 w 5596764"/>
              <a:gd name="connsiteY4" fmla="*/ 76071 h 1518514"/>
              <a:gd name="connsiteX5" fmla="*/ 5342435 w 5596764"/>
              <a:gd name="connsiteY5" fmla="*/ 101471 h 1518514"/>
              <a:gd name="connsiteX6" fmla="*/ 5444035 w 5596764"/>
              <a:gd name="connsiteY6" fmla="*/ 164971 h 1518514"/>
              <a:gd name="connsiteX7" fmla="*/ 5482135 w 5596764"/>
              <a:gd name="connsiteY7" fmla="*/ 203071 h 1518514"/>
              <a:gd name="connsiteX8" fmla="*/ 5342435 w 5596764"/>
              <a:gd name="connsiteY8" fmla="*/ 253871 h 1518514"/>
              <a:gd name="connsiteX9" fmla="*/ 5126535 w 5596764"/>
              <a:gd name="connsiteY9" fmla="*/ 355471 h 1518514"/>
              <a:gd name="connsiteX10" fmla="*/ 5164635 w 5596764"/>
              <a:gd name="connsiteY10" fmla="*/ 431671 h 1518514"/>
              <a:gd name="connsiteX11" fmla="*/ 5431335 w 5596764"/>
              <a:gd name="connsiteY11" fmla="*/ 545971 h 1518514"/>
              <a:gd name="connsiteX12" fmla="*/ 5088435 w 5596764"/>
              <a:gd name="connsiteY12" fmla="*/ 672971 h 1518514"/>
              <a:gd name="connsiteX13" fmla="*/ 5240835 w 5596764"/>
              <a:gd name="connsiteY13" fmla="*/ 723771 h 1518514"/>
              <a:gd name="connsiteX14" fmla="*/ 5278935 w 5596764"/>
              <a:gd name="connsiteY14" fmla="*/ 761871 h 1518514"/>
              <a:gd name="connsiteX15" fmla="*/ 5139235 w 5596764"/>
              <a:gd name="connsiteY15" fmla="*/ 825371 h 1518514"/>
              <a:gd name="connsiteX16" fmla="*/ 5050335 w 5596764"/>
              <a:gd name="connsiteY16" fmla="*/ 888871 h 1518514"/>
              <a:gd name="connsiteX17" fmla="*/ 5278935 w 5596764"/>
              <a:gd name="connsiteY17" fmla="*/ 1003171 h 1518514"/>
              <a:gd name="connsiteX18" fmla="*/ 5469435 w 5596764"/>
              <a:gd name="connsiteY18" fmla="*/ 1053971 h 1518514"/>
              <a:gd name="connsiteX19" fmla="*/ 4948735 w 5596764"/>
              <a:gd name="connsiteY19" fmla="*/ 1130171 h 1518514"/>
              <a:gd name="connsiteX20" fmla="*/ 5228135 w 5596764"/>
              <a:gd name="connsiteY20" fmla="*/ 1346071 h 1518514"/>
              <a:gd name="connsiteX21" fmla="*/ 5190035 w 5596764"/>
              <a:gd name="connsiteY21" fmla="*/ 1422271 h 1518514"/>
              <a:gd name="connsiteX22" fmla="*/ 5052947 w 5596764"/>
              <a:gd name="connsiteY22" fmla="*/ 1490576 h 1518514"/>
              <a:gd name="connsiteX23" fmla="*/ 4985209 w 5596764"/>
              <a:gd name="connsiteY23" fmla="*/ 1518514 h 1518514"/>
              <a:gd name="connsiteX24" fmla="*/ 180911 w 5596764"/>
              <a:gd name="connsiteY24" fmla="*/ 1518514 h 1518514"/>
              <a:gd name="connsiteX25" fmla="*/ 114912 w 5596764"/>
              <a:gd name="connsiteY25" fmla="*/ 1501947 h 1518514"/>
              <a:gd name="connsiteX26" fmla="*/ 8826 w 5596764"/>
              <a:gd name="connsiteY26" fmla="*/ 1455948 h 1518514"/>
              <a:gd name="connsiteX27" fmla="*/ 173926 w 5596764"/>
              <a:gd name="connsiteY27" fmla="*/ 1417848 h 1518514"/>
              <a:gd name="connsiteX28" fmla="*/ 516826 w 5596764"/>
              <a:gd name="connsiteY28" fmla="*/ 1392448 h 1518514"/>
              <a:gd name="connsiteX29" fmla="*/ 415226 w 5596764"/>
              <a:gd name="connsiteY29" fmla="*/ 1367048 h 1518514"/>
              <a:gd name="connsiteX30" fmla="*/ 173926 w 5596764"/>
              <a:gd name="connsiteY30" fmla="*/ 1316248 h 1518514"/>
              <a:gd name="connsiteX31" fmla="*/ 123126 w 5596764"/>
              <a:gd name="connsiteY31" fmla="*/ 1189248 h 1518514"/>
              <a:gd name="connsiteX32" fmla="*/ 186626 w 5596764"/>
              <a:gd name="connsiteY32" fmla="*/ 1125748 h 1518514"/>
              <a:gd name="connsiteX33" fmla="*/ 34226 w 5596764"/>
              <a:gd name="connsiteY33" fmla="*/ 1074948 h 1518514"/>
              <a:gd name="connsiteX34" fmla="*/ 173926 w 5596764"/>
              <a:gd name="connsiteY34" fmla="*/ 1024148 h 1518514"/>
              <a:gd name="connsiteX35" fmla="*/ 415226 w 5596764"/>
              <a:gd name="connsiteY35" fmla="*/ 960648 h 1518514"/>
              <a:gd name="connsiteX36" fmla="*/ 161226 w 5596764"/>
              <a:gd name="connsiteY36" fmla="*/ 884448 h 1518514"/>
              <a:gd name="connsiteX37" fmla="*/ 250126 w 5596764"/>
              <a:gd name="connsiteY37" fmla="*/ 859048 h 1518514"/>
              <a:gd name="connsiteX38" fmla="*/ 516826 w 5596764"/>
              <a:gd name="connsiteY38" fmla="*/ 808248 h 1518514"/>
              <a:gd name="connsiteX39" fmla="*/ 466026 w 5596764"/>
              <a:gd name="connsiteY39" fmla="*/ 795548 h 1518514"/>
              <a:gd name="connsiteX40" fmla="*/ 123126 w 5596764"/>
              <a:gd name="connsiteY40" fmla="*/ 630448 h 1518514"/>
              <a:gd name="connsiteX41" fmla="*/ 224726 w 5596764"/>
              <a:gd name="connsiteY41" fmla="*/ 528848 h 1518514"/>
              <a:gd name="connsiteX42" fmla="*/ 516826 w 5596764"/>
              <a:gd name="connsiteY42" fmla="*/ 376448 h 1518514"/>
              <a:gd name="connsiteX43" fmla="*/ 389826 w 5596764"/>
              <a:gd name="connsiteY43" fmla="*/ 312948 h 1518514"/>
              <a:gd name="connsiteX44" fmla="*/ 275526 w 5596764"/>
              <a:gd name="connsiteY44" fmla="*/ 249448 h 1518514"/>
              <a:gd name="connsiteX45" fmla="*/ 402526 w 5596764"/>
              <a:gd name="connsiteY45" fmla="*/ 211348 h 1518514"/>
              <a:gd name="connsiteX46" fmla="*/ 669226 w 5596764"/>
              <a:gd name="connsiteY46" fmla="*/ 160548 h 1518514"/>
              <a:gd name="connsiteX47" fmla="*/ 567626 w 5596764"/>
              <a:gd name="connsiteY47" fmla="*/ 147848 h 1518514"/>
              <a:gd name="connsiteX48" fmla="*/ 339026 w 5596764"/>
              <a:gd name="connsiteY48" fmla="*/ 84348 h 1518514"/>
              <a:gd name="connsiteX49" fmla="*/ 415226 w 5596764"/>
              <a:gd name="connsiteY49" fmla="*/ 71648 h 1518514"/>
              <a:gd name="connsiteX50" fmla="*/ 707326 w 5596764"/>
              <a:gd name="connsiteY50" fmla="*/ 33548 h 1518514"/>
              <a:gd name="connsiteX51" fmla="*/ 605726 w 5596764"/>
              <a:gd name="connsiteY51" fmla="*/ 20848 h 1518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596764" h="1518514">
                <a:moveTo>
                  <a:pt x="509825" y="0"/>
                </a:moveTo>
                <a:lnTo>
                  <a:pt x="5563691" y="0"/>
                </a:lnTo>
                <a:lnTo>
                  <a:pt x="5581590" y="5988"/>
                </a:lnTo>
                <a:cubicBezTo>
                  <a:pt x="5592355" y="13227"/>
                  <a:pt x="5598264" y="23344"/>
                  <a:pt x="5596435" y="37971"/>
                </a:cubicBezTo>
                <a:cubicBezTo>
                  <a:pt x="5588917" y="98115"/>
                  <a:pt x="5477437" y="61370"/>
                  <a:pt x="5418635" y="76071"/>
                </a:cubicBezTo>
                <a:cubicBezTo>
                  <a:pt x="5392660" y="82565"/>
                  <a:pt x="5367835" y="93004"/>
                  <a:pt x="5342435" y="101471"/>
                </a:cubicBezTo>
                <a:cubicBezTo>
                  <a:pt x="5376302" y="122638"/>
                  <a:pt x="5411736" y="141481"/>
                  <a:pt x="5444035" y="164971"/>
                </a:cubicBezTo>
                <a:cubicBezTo>
                  <a:pt x="5458560" y="175535"/>
                  <a:pt x="5495652" y="191244"/>
                  <a:pt x="5482135" y="203071"/>
                </a:cubicBezTo>
                <a:cubicBezTo>
                  <a:pt x="5444845" y="235700"/>
                  <a:pt x="5387979" y="234352"/>
                  <a:pt x="5342435" y="253871"/>
                </a:cubicBezTo>
                <a:cubicBezTo>
                  <a:pt x="5269329" y="285202"/>
                  <a:pt x="5198502" y="321604"/>
                  <a:pt x="5126535" y="355471"/>
                </a:cubicBezTo>
                <a:cubicBezTo>
                  <a:pt x="5139235" y="380871"/>
                  <a:pt x="5140553" y="416620"/>
                  <a:pt x="5164635" y="431671"/>
                </a:cubicBezTo>
                <a:cubicBezTo>
                  <a:pt x="5246654" y="482933"/>
                  <a:pt x="5390433" y="458325"/>
                  <a:pt x="5431335" y="545971"/>
                </a:cubicBezTo>
                <a:cubicBezTo>
                  <a:pt x="5442716" y="570359"/>
                  <a:pt x="5098969" y="669730"/>
                  <a:pt x="5088435" y="672971"/>
                </a:cubicBezTo>
                <a:cubicBezTo>
                  <a:pt x="5139235" y="689904"/>
                  <a:pt x="5192311" y="701126"/>
                  <a:pt x="5240835" y="723771"/>
                </a:cubicBezTo>
                <a:cubicBezTo>
                  <a:pt x="5257111" y="731366"/>
                  <a:pt x="5291635" y="749171"/>
                  <a:pt x="5278935" y="761871"/>
                </a:cubicBezTo>
                <a:cubicBezTo>
                  <a:pt x="5242765" y="798041"/>
                  <a:pt x="5183950" y="800530"/>
                  <a:pt x="5139235" y="825371"/>
                </a:cubicBezTo>
                <a:cubicBezTo>
                  <a:pt x="5107401" y="843056"/>
                  <a:pt x="5079968" y="867704"/>
                  <a:pt x="5050335" y="888871"/>
                </a:cubicBezTo>
                <a:cubicBezTo>
                  <a:pt x="5126535" y="926971"/>
                  <a:pt x="5199670" y="971945"/>
                  <a:pt x="5278935" y="1003171"/>
                </a:cubicBezTo>
                <a:cubicBezTo>
                  <a:pt x="5340081" y="1027259"/>
                  <a:pt x="5530774" y="1030379"/>
                  <a:pt x="5469435" y="1053971"/>
                </a:cubicBezTo>
                <a:cubicBezTo>
                  <a:pt x="5305712" y="1116941"/>
                  <a:pt x="4948735" y="1130171"/>
                  <a:pt x="4948735" y="1130171"/>
                </a:cubicBezTo>
                <a:cubicBezTo>
                  <a:pt x="5041868" y="1202138"/>
                  <a:pt x="5280772" y="1240798"/>
                  <a:pt x="5228135" y="1346071"/>
                </a:cubicBezTo>
                <a:cubicBezTo>
                  <a:pt x="5215435" y="1371471"/>
                  <a:pt x="5213954" y="1406963"/>
                  <a:pt x="5190035" y="1422271"/>
                </a:cubicBezTo>
                <a:cubicBezTo>
                  <a:pt x="5146952" y="1449845"/>
                  <a:pt x="5100385" y="1471011"/>
                  <a:pt x="5052947" y="1490576"/>
                </a:cubicBezTo>
                <a:lnTo>
                  <a:pt x="4985209" y="1518514"/>
                </a:lnTo>
                <a:lnTo>
                  <a:pt x="180911" y="1518514"/>
                </a:lnTo>
                <a:lnTo>
                  <a:pt x="114912" y="1501947"/>
                </a:lnTo>
                <a:cubicBezTo>
                  <a:pt x="74020" y="1489075"/>
                  <a:pt x="36414" y="1473799"/>
                  <a:pt x="8826" y="1455948"/>
                </a:cubicBezTo>
                <a:cubicBezTo>
                  <a:pt x="-38593" y="1425265"/>
                  <a:pt x="117882" y="1424853"/>
                  <a:pt x="173926" y="1417848"/>
                </a:cubicBezTo>
                <a:cubicBezTo>
                  <a:pt x="287654" y="1403632"/>
                  <a:pt x="402526" y="1400915"/>
                  <a:pt x="516826" y="1392448"/>
                </a:cubicBezTo>
                <a:cubicBezTo>
                  <a:pt x="482959" y="1383981"/>
                  <a:pt x="449660" y="1372787"/>
                  <a:pt x="415226" y="1367048"/>
                </a:cubicBezTo>
                <a:cubicBezTo>
                  <a:pt x="140299" y="1321227"/>
                  <a:pt x="44128" y="1359514"/>
                  <a:pt x="173926" y="1316248"/>
                </a:cubicBezTo>
                <a:cubicBezTo>
                  <a:pt x="579412" y="1265562"/>
                  <a:pt x="291150" y="1334869"/>
                  <a:pt x="123126" y="1189248"/>
                </a:cubicBezTo>
                <a:cubicBezTo>
                  <a:pt x="100505" y="1169643"/>
                  <a:pt x="165459" y="1146915"/>
                  <a:pt x="186626" y="1125748"/>
                </a:cubicBezTo>
                <a:cubicBezTo>
                  <a:pt x="135826" y="1108815"/>
                  <a:pt x="40868" y="1128082"/>
                  <a:pt x="34226" y="1074948"/>
                </a:cubicBezTo>
                <a:cubicBezTo>
                  <a:pt x="28080" y="1025781"/>
                  <a:pt x="126466" y="1038386"/>
                  <a:pt x="173926" y="1024148"/>
                </a:cubicBezTo>
                <a:cubicBezTo>
                  <a:pt x="253590" y="1000249"/>
                  <a:pt x="334793" y="981815"/>
                  <a:pt x="415226" y="960648"/>
                </a:cubicBezTo>
                <a:cubicBezTo>
                  <a:pt x="330559" y="935248"/>
                  <a:pt x="236508" y="930775"/>
                  <a:pt x="161226" y="884448"/>
                </a:cubicBezTo>
                <a:cubicBezTo>
                  <a:pt x="134979" y="868296"/>
                  <a:pt x="219991" y="865506"/>
                  <a:pt x="250126" y="859048"/>
                </a:cubicBezTo>
                <a:cubicBezTo>
                  <a:pt x="338615" y="840086"/>
                  <a:pt x="427926" y="825181"/>
                  <a:pt x="516826" y="808248"/>
                </a:cubicBezTo>
                <a:cubicBezTo>
                  <a:pt x="499893" y="804015"/>
                  <a:pt x="481934" y="802732"/>
                  <a:pt x="466026" y="795548"/>
                </a:cubicBezTo>
                <a:cubicBezTo>
                  <a:pt x="350411" y="743335"/>
                  <a:pt x="189277" y="738694"/>
                  <a:pt x="123126" y="630448"/>
                </a:cubicBezTo>
                <a:cubicBezTo>
                  <a:pt x="-6444" y="418425"/>
                  <a:pt x="579978" y="662067"/>
                  <a:pt x="224726" y="528848"/>
                </a:cubicBezTo>
                <a:cubicBezTo>
                  <a:pt x="224726" y="528848"/>
                  <a:pt x="450115" y="463686"/>
                  <a:pt x="516826" y="376448"/>
                </a:cubicBezTo>
                <a:cubicBezTo>
                  <a:pt x="545577" y="338851"/>
                  <a:pt x="431709" y="334992"/>
                  <a:pt x="389826" y="312948"/>
                </a:cubicBezTo>
                <a:cubicBezTo>
                  <a:pt x="351257" y="292649"/>
                  <a:pt x="313626" y="270615"/>
                  <a:pt x="275526" y="249448"/>
                </a:cubicBezTo>
                <a:cubicBezTo>
                  <a:pt x="317859" y="236748"/>
                  <a:pt x="359414" y="221083"/>
                  <a:pt x="402526" y="211348"/>
                </a:cubicBezTo>
                <a:cubicBezTo>
                  <a:pt x="490802" y="191415"/>
                  <a:pt x="584760" y="193035"/>
                  <a:pt x="669226" y="160548"/>
                </a:cubicBezTo>
                <a:cubicBezTo>
                  <a:pt x="701081" y="148296"/>
                  <a:pt x="600882" y="155523"/>
                  <a:pt x="567626" y="147848"/>
                </a:cubicBezTo>
                <a:cubicBezTo>
                  <a:pt x="490566" y="130065"/>
                  <a:pt x="415226" y="105515"/>
                  <a:pt x="339026" y="84348"/>
                </a:cubicBezTo>
                <a:cubicBezTo>
                  <a:pt x="364426" y="80115"/>
                  <a:pt x="389717" y="75166"/>
                  <a:pt x="415226" y="71648"/>
                </a:cubicBezTo>
                <a:cubicBezTo>
                  <a:pt x="512497" y="58231"/>
                  <a:pt x="612450" y="58848"/>
                  <a:pt x="707326" y="33548"/>
                </a:cubicBezTo>
                <a:cubicBezTo>
                  <a:pt x="740304" y="24754"/>
                  <a:pt x="639234" y="27333"/>
                  <a:pt x="605726" y="20848"/>
                </a:cubicBezTo>
                <a:close/>
              </a:path>
            </a:pathLst>
          </a:cu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t-BR"/>
          </a:p>
        </p:txBody>
      </p:sp>
      <p:pic>
        <p:nvPicPr>
          <p:cNvPr id="16" name="Imagem 15">
            <a:extLst>
              <a:ext uri="{FF2B5EF4-FFF2-40B4-BE49-F238E27FC236}">
                <a16:creationId xmlns:a16="http://schemas.microsoft.com/office/drawing/2014/main" id="{48234C79-0067-4452-A80D-D0CCA99160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2671" y="4787534"/>
            <a:ext cx="2533611" cy="1689074"/>
          </a:xfrm>
          <a:prstGeom prst="rect">
            <a:avLst/>
          </a:prstGeom>
        </p:spPr>
      </p:pic>
      <p:grpSp>
        <p:nvGrpSpPr>
          <p:cNvPr id="20" name="Agrupar 19">
            <a:extLst>
              <a:ext uri="{FF2B5EF4-FFF2-40B4-BE49-F238E27FC236}">
                <a16:creationId xmlns:a16="http://schemas.microsoft.com/office/drawing/2014/main" id="{BBBA965C-A6A6-470D-A05F-CB6C5974949D}"/>
              </a:ext>
            </a:extLst>
          </p:cNvPr>
          <p:cNvGrpSpPr/>
          <p:nvPr/>
        </p:nvGrpSpPr>
        <p:grpSpPr>
          <a:xfrm>
            <a:off x="8884819" y="2395779"/>
            <a:ext cx="2564914" cy="2912000"/>
            <a:chOff x="8884819" y="2395779"/>
            <a:chExt cx="2564914" cy="2912000"/>
          </a:xfrm>
        </p:grpSpPr>
        <p:pic>
          <p:nvPicPr>
            <p:cNvPr id="14" name="Imagem 13">
              <a:extLst>
                <a:ext uri="{FF2B5EF4-FFF2-40B4-BE49-F238E27FC236}">
                  <a16:creationId xmlns:a16="http://schemas.microsoft.com/office/drawing/2014/main" id="{A86D5085-B103-4D53-B762-CB7C8C3E3049}"/>
                </a:ext>
              </a:extLst>
            </p:cNvPr>
            <p:cNvPicPr>
              <a:picLocks noChangeAspect="1"/>
            </p:cNvPicPr>
            <p:nvPr/>
          </p:nvPicPr>
          <p:blipFill rotWithShape="1">
            <a:blip r:embed="rId6">
              <a:extLst>
                <a:ext uri="{28A0092B-C50C-407E-A947-70E740481C1C}">
                  <a14:useLocalDpi xmlns:a14="http://schemas.microsoft.com/office/drawing/2010/main" val="0"/>
                </a:ext>
              </a:extLst>
            </a:blip>
            <a:srcRect l="20640" r="20640"/>
            <a:stretch/>
          </p:blipFill>
          <p:spPr>
            <a:xfrm rot="20966866">
              <a:off x="8884819" y="2395779"/>
              <a:ext cx="2564914" cy="2912000"/>
            </a:xfrm>
            <a:prstGeom prst="rect">
              <a:avLst/>
            </a:prstGeom>
          </p:spPr>
        </p:pic>
        <p:sp>
          <p:nvSpPr>
            <p:cNvPr id="17" name="CaixaDeTexto 16">
              <a:extLst>
                <a:ext uri="{FF2B5EF4-FFF2-40B4-BE49-F238E27FC236}">
                  <a16:creationId xmlns:a16="http://schemas.microsoft.com/office/drawing/2014/main" id="{3D188FA0-8D0E-46D6-822D-D34BF0D1EF1D}"/>
                </a:ext>
              </a:extLst>
            </p:cNvPr>
            <p:cNvSpPr txBox="1"/>
            <p:nvPr/>
          </p:nvSpPr>
          <p:spPr>
            <a:xfrm rot="20967298">
              <a:off x="9045674" y="3023334"/>
              <a:ext cx="2041823" cy="1477328"/>
            </a:xfrm>
            <a:prstGeom prst="rect">
              <a:avLst/>
            </a:prstGeom>
            <a:noFill/>
          </p:spPr>
          <p:txBody>
            <a:bodyPr wrap="square" rtlCol="0">
              <a:spAutoFit/>
            </a:bodyPr>
            <a:lstStyle/>
            <a:p>
              <a:pPr algn="r"/>
              <a:r>
                <a:rPr lang="pt-BR" dirty="0">
                  <a:latin typeface="Snatched Display" pitchFamily="2" charset="0"/>
                </a:rPr>
                <a:t>Insira aqui</a:t>
              </a:r>
            </a:p>
            <a:p>
              <a:pPr algn="r"/>
              <a:r>
                <a:rPr lang="pt-BR" dirty="0">
                  <a:latin typeface="Snatched Display" pitchFamily="2" charset="0"/>
                </a:rPr>
                <a:t>Suas notas  importantes</a:t>
              </a:r>
            </a:p>
            <a:p>
              <a:pPr algn="r"/>
              <a:r>
                <a:rPr lang="pt-BR" dirty="0">
                  <a:latin typeface="Snatched Display" pitchFamily="2" charset="0"/>
                </a:rPr>
                <a:t>Sobre essa </a:t>
              </a:r>
            </a:p>
            <a:p>
              <a:pPr algn="r"/>
              <a:r>
                <a:rPr lang="pt-BR" dirty="0">
                  <a:latin typeface="Snatched Display" pitchFamily="2" charset="0"/>
                </a:rPr>
                <a:t>imagem</a:t>
              </a:r>
            </a:p>
          </p:txBody>
        </p:sp>
      </p:grpSp>
      <p:pic>
        <p:nvPicPr>
          <p:cNvPr id="19" name="Imagem 18">
            <a:extLst>
              <a:ext uri="{FF2B5EF4-FFF2-40B4-BE49-F238E27FC236}">
                <a16:creationId xmlns:a16="http://schemas.microsoft.com/office/drawing/2014/main" id="{A6599461-7BAA-4B0C-85FA-6571C13E9A6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0298661" y="5147886"/>
            <a:ext cx="733425" cy="1312032"/>
          </a:xfrm>
          <a:prstGeom prst="rect">
            <a:avLst/>
          </a:prstGeom>
        </p:spPr>
      </p:pic>
      <p:sp>
        <p:nvSpPr>
          <p:cNvPr id="23" name="Forma Livre: Forma 22">
            <a:extLst>
              <a:ext uri="{FF2B5EF4-FFF2-40B4-BE49-F238E27FC236}">
                <a16:creationId xmlns:a16="http://schemas.microsoft.com/office/drawing/2014/main" id="{A66B54AD-F7E3-4F1B-AB30-FA9CCAFC7D54}"/>
              </a:ext>
            </a:extLst>
          </p:cNvPr>
          <p:cNvSpPr/>
          <p:nvPr/>
        </p:nvSpPr>
        <p:spPr>
          <a:xfrm rot="19177337">
            <a:off x="6910719" y="4618263"/>
            <a:ext cx="834243" cy="487798"/>
          </a:xfrm>
          <a:custGeom>
            <a:avLst/>
            <a:gdLst>
              <a:gd name="connsiteX0" fmla="*/ 128073 w 5607231"/>
              <a:gd name="connsiteY0" fmla="*/ 0 h 1518514"/>
              <a:gd name="connsiteX1" fmla="*/ 5607231 w 5607231"/>
              <a:gd name="connsiteY1" fmla="*/ 0 h 1518514"/>
              <a:gd name="connsiteX2" fmla="*/ 5571490 w 5607231"/>
              <a:gd name="connsiteY2" fmla="*/ 11149 h 1518514"/>
              <a:gd name="connsiteX3" fmla="*/ 5303219 w 5607231"/>
              <a:gd name="connsiteY3" fmla="*/ 79891 h 1518514"/>
              <a:gd name="connsiteX4" fmla="*/ 5294835 w 5607231"/>
              <a:gd name="connsiteY4" fmla="*/ 114261 h 1518514"/>
              <a:gd name="connsiteX5" fmla="*/ 5403821 w 5607231"/>
              <a:gd name="connsiteY5" fmla="*/ 174410 h 1518514"/>
              <a:gd name="connsiteX6" fmla="*/ 5395437 w 5607231"/>
              <a:gd name="connsiteY6" fmla="*/ 243152 h 1518514"/>
              <a:gd name="connsiteX7" fmla="*/ 5278069 w 5607231"/>
              <a:gd name="connsiteY7" fmla="*/ 415006 h 1518514"/>
              <a:gd name="connsiteX8" fmla="*/ 5211001 w 5607231"/>
              <a:gd name="connsiteY8" fmla="*/ 543897 h 1518514"/>
              <a:gd name="connsiteX9" fmla="*/ 5378670 w 5607231"/>
              <a:gd name="connsiteY9" fmla="*/ 664195 h 1518514"/>
              <a:gd name="connsiteX10" fmla="*/ 5571490 w 5607231"/>
              <a:gd name="connsiteY10" fmla="*/ 724344 h 1518514"/>
              <a:gd name="connsiteX11" fmla="*/ 5521189 w 5607231"/>
              <a:gd name="connsiteY11" fmla="*/ 767307 h 1518514"/>
              <a:gd name="connsiteX12" fmla="*/ 5294835 w 5607231"/>
              <a:gd name="connsiteY12" fmla="*/ 879012 h 1518514"/>
              <a:gd name="connsiteX13" fmla="*/ 5236151 w 5607231"/>
              <a:gd name="connsiteY13" fmla="*/ 973532 h 1518514"/>
              <a:gd name="connsiteX14" fmla="*/ 5537956 w 5607231"/>
              <a:gd name="connsiteY14" fmla="*/ 1128200 h 1518514"/>
              <a:gd name="connsiteX15" fmla="*/ 5311603 w 5607231"/>
              <a:gd name="connsiteY15" fmla="*/ 1325832 h 1518514"/>
              <a:gd name="connsiteX16" fmla="*/ 5403821 w 5607231"/>
              <a:gd name="connsiteY16" fmla="*/ 1428944 h 1518514"/>
              <a:gd name="connsiteX17" fmla="*/ 5512806 w 5607231"/>
              <a:gd name="connsiteY17" fmla="*/ 1463315 h 1518514"/>
              <a:gd name="connsiteX18" fmla="*/ 5455294 w 5607231"/>
              <a:gd name="connsiteY18" fmla="*/ 1512032 h 1518514"/>
              <a:gd name="connsiteX19" fmla="*/ 5448301 w 5607231"/>
              <a:gd name="connsiteY19" fmla="*/ 1518514 h 1518514"/>
              <a:gd name="connsiteX20" fmla="*/ 39958 w 5607231"/>
              <a:gd name="connsiteY20" fmla="*/ 1518514 h 1518514"/>
              <a:gd name="connsiteX21" fmla="*/ 47324 w 5607231"/>
              <a:gd name="connsiteY21" fmla="*/ 1502100 h 1518514"/>
              <a:gd name="connsiteX22" fmla="*/ 71943 w 5607231"/>
              <a:gd name="connsiteY22" fmla="*/ 1471908 h 1518514"/>
              <a:gd name="connsiteX23" fmla="*/ 264762 w 5607231"/>
              <a:gd name="connsiteY23" fmla="*/ 1394574 h 1518514"/>
              <a:gd name="connsiteX24" fmla="*/ 30025 w 5607231"/>
              <a:gd name="connsiteY24" fmla="*/ 1317239 h 1518514"/>
              <a:gd name="connsiteX25" fmla="*/ 4875 w 5607231"/>
              <a:gd name="connsiteY25" fmla="*/ 1257090 h 1518514"/>
              <a:gd name="connsiteX26" fmla="*/ 147393 w 5607231"/>
              <a:gd name="connsiteY26" fmla="*/ 1188349 h 1518514"/>
              <a:gd name="connsiteX27" fmla="*/ 4875 w 5607231"/>
              <a:gd name="connsiteY27" fmla="*/ 1136792 h 1518514"/>
              <a:gd name="connsiteX28" fmla="*/ 122243 w 5607231"/>
              <a:gd name="connsiteY28" fmla="*/ 1111014 h 1518514"/>
              <a:gd name="connsiteX29" fmla="*/ 373747 w 5607231"/>
              <a:gd name="connsiteY29" fmla="*/ 1085236 h 1518514"/>
              <a:gd name="connsiteX30" fmla="*/ 80325 w 5607231"/>
              <a:gd name="connsiteY30" fmla="*/ 990717 h 1518514"/>
              <a:gd name="connsiteX31" fmla="*/ 264762 w 5607231"/>
              <a:gd name="connsiteY31" fmla="*/ 947754 h 1518514"/>
              <a:gd name="connsiteX32" fmla="*/ 549800 w 5607231"/>
              <a:gd name="connsiteY32" fmla="*/ 904790 h 1518514"/>
              <a:gd name="connsiteX33" fmla="*/ 239612 w 5607231"/>
              <a:gd name="connsiteY33" fmla="*/ 801678 h 1518514"/>
              <a:gd name="connsiteX34" fmla="*/ 390513 w 5607231"/>
              <a:gd name="connsiteY34" fmla="*/ 767307 h 1518514"/>
              <a:gd name="connsiteX35" fmla="*/ 675551 w 5607231"/>
              <a:gd name="connsiteY35" fmla="*/ 741529 h 1518514"/>
              <a:gd name="connsiteX36" fmla="*/ 499499 w 5607231"/>
              <a:gd name="connsiteY36" fmla="*/ 689973 h 1518514"/>
              <a:gd name="connsiteX37" fmla="*/ 147393 w 5607231"/>
              <a:gd name="connsiteY37" fmla="*/ 604046 h 1518514"/>
              <a:gd name="connsiteX38" fmla="*/ 315063 w 5607231"/>
              <a:gd name="connsiteY38" fmla="*/ 586860 h 1518514"/>
              <a:gd name="connsiteX39" fmla="*/ 600100 w 5607231"/>
              <a:gd name="connsiteY39" fmla="*/ 561082 h 1518514"/>
              <a:gd name="connsiteX40" fmla="*/ 373747 w 5607231"/>
              <a:gd name="connsiteY40" fmla="*/ 492340 h 1518514"/>
              <a:gd name="connsiteX41" fmla="*/ 63559 w 5607231"/>
              <a:gd name="connsiteY41" fmla="*/ 346264 h 1518514"/>
              <a:gd name="connsiteX42" fmla="*/ 88709 w 5607231"/>
              <a:gd name="connsiteY42" fmla="*/ 277523 h 1518514"/>
              <a:gd name="connsiteX43" fmla="*/ 130627 w 5607231"/>
              <a:gd name="connsiteY43" fmla="*/ 208781 h 1518514"/>
              <a:gd name="connsiteX44" fmla="*/ 80325 w 5607231"/>
              <a:gd name="connsiteY44" fmla="*/ 183003 h 1518514"/>
              <a:gd name="connsiteX45" fmla="*/ 172544 w 5607231"/>
              <a:gd name="connsiteY45" fmla="*/ 105669 h 1518514"/>
              <a:gd name="connsiteX46" fmla="*/ 281528 w 5607231"/>
              <a:gd name="connsiteY46" fmla="*/ 54112 h 1518514"/>
              <a:gd name="connsiteX47" fmla="*/ 214462 w 5607231"/>
              <a:gd name="connsiteY47" fmla="*/ 28334 h 1518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607231" h="1518514">
                <a:moveTo>
                  <a:pt x="128073" y="0"/>
                </a:moveTo>
                <a:lnTo>
                  <a:pt x="5607231" y="0"/>
                </a:lnTo>
                <a:lnTo>
                  <a:pt x="5571490" y="11149"/>
                </a:lnTo>
                <a:cubicBezTo>
                  <a:pt x="5482562" y="36008"/>
                  <a:pt x="5389845" y="47605"/>
                  <a:pt x="5303219" y="79891"/>
                </a:cubicBezTo>
                <a:cubicBezTo>
                  <a:pt x="5292391" y="83926"/>
                  <a:pt x="5297630" y="102804"/>
                  <a:pt x="5294835" y="114261"/>
                </a:cubicBezTo>
                <a:cubicBezTo>
                  <a:pt x="5331164" y="134311"/>
                  <a:pt x="5378046" y="141387"/>
                  <a:pt x="5403821" y="174410"/>
                </a:cubicBezTo>
                <a:cubicBezTo>
                  <a:pt x="5417895" y="192442"/>
                  <a:pt x="5406077" y="222796"/>
                  <a:pt x="5395437" y="243152"/>
                </a:cubicBezTo>
                <a:cubicBezTo>
                  <a:pt x="5363221" y="304790"/>
                  <a:pt x="5314375" y="355805"/>
                  <a:pt x="5278069" y="415006"/>
                </a:cubicBezTo>
                <a:cubicBezTo>
                  <a:pt x="5252788" y="456230"/>
                  <a:pt x="5233357" y="500933"/>
                  <a:pt x="5211001" y="543897"/>
                </a:cubicBezTo>
                <a:cubicBezTo>
                  <a:pt x="5266891" y="583996"/>
                  <a:pt x="5317368" y="633509"/>
                  <a:pt x="5378670" y="664195"/>
                </a:cubicBezTo>
                <a:cubicBezTo>
                  <a:pt x="5439039" y="694413"/>
                  <a:pt x="5516603" y="684633"/>
                  <a:pt x="5571490" y="724344"/>
                </a:cubicBezTo>
                <a:cubicBezTo>
                  <a:pt x="5589321" y="737244"/>
                  <a:pt x="5540349" y="756594"/>
                  <a:pt x="5521189" y="767307"/>
                </a:cubicBezTo>
                <a:cubicBezTo>
                  <a:pt x="5447673" y="808407"/>
                  <a:pt x="5370286" y="841777"/>
                  <a:pt x="5294835" y="879012"/>
                </a:cubicBezTo>
                <a:cubicBezTo>
                  <a:pt x="5275274" y="910519"/>
                  <a:pt x="5213391" y="944370"/>
                  <a:pt x="5236151" y="973532"/>
                </a:cubicBezTo>
                <a:cubicBezTo>
                  <a:pt x="5259211" y="1003076"/>
                  <a:pt x="5458584" y="1092043"/>
                  <a:pt x="5537956" y="1128200"/>
                </a:cubicBezTo>
                <a:cubicBezTo>
                  <a:pt x="5513516" y="1147470"/>
                  <a:pt x="5314783" y="1298672"/>
                  <a:pt x="5311603" y="1325832"/>
                </a:cubicBezTo>
                <a:cubicBezTo>
                  <a:pt x="5306183" y="1372126"/>
                  <a:pt x="5365970" y="1403081"/>
                  <a:pt x="5403821" y="1428944"/>
                </a:cubicBezTo>
                <a:cubicBezTo>
                  <a:pt x="5435447" y="1450554"/>
                  <a:pt x="5476478" y="1451858"/>
                  <a:pt x="5512806" y="1463315"/>
                </a:cubicBezTo>
                <a:cubicBezTo>
                  <a:pt x="5498627" y="1475910"/>
                  <a:pt x="5478066" y="1492564"/>
                  <a:pt x="5455294" y="1512032"/>
                </a:cubicBezTo>
                <a:lnTo>
                  <a:pt x="5448301" y="1518514"/>
                </a:lnTo>
                <a:lnTo>
                  <a:pt x="39958" y="1518514"/>
                </a:lnTo>
                <a:lnTo>
                  <a:pt x="47324" y="1502100"/>
                </a:lnTo>
                <a:cubicBezTo>
                  <a:pt x="53090" y="1489250"/>
                  <a:pt x="60077" y="1477793"/>
                  <a:pt x="71943" y="1471908"/>
                </a:cubicBezTo>
                <a:cubicBezTo>
                  <a:pt x="257162" y="1380049"/>
                  <a:pt x="358207" y="1458425"/>
                  <a:pt x="264762" y="1394574"/>
                </a:cubicBezTo>
                <a:cubicBezTo>
                  <a:pt x="186516" y="1368796"/>
                  <a:pt x="103059" y="1355876"/>
                  <a:pt x="30025" y="1317239"/>
                </a:cubicBezTo>
                <a:cubicBezTo>
                  <a:pt x="11113" y="1307235"/>
                  <a:pt x="-9647" y="1273037"/>
                  <a:pt x="4875" y="1257090"/>
                </a:cubicBezTo>
                <a:cubicBezTo>
                  <a:pt x="40699" y="1217750"/>
                  <a:pt x="99887" y="1211263"/>
                  <a:pt x="147393" y="1188349"/>
                </a:cubicBezTo>
                <a:cubicBezTo>
                  <a:pt x="99887" y="1171163"/>
                  <a:pt x="20805" y="1185779"/>
                  <a:pt x="4875" y="1136792"/>
                </a:cubicBezTo>
                <a:cubicBezTo>
                  <a:pt x="-7778" y="1097887"/>
                  <a:pt x="82599" y="1116556"/>
                  <a:pt x="122243" y="1111014"/>
                </a:cubicBezTo>
                <a:cubicBezTo>
                  <a:pt x="205723" y="1099347"/>
                  <a:pt x="289912" y="1093829"/>
                  <a:pt x="373747" y="1085236"/>
                </a:cubicBezTo>
                <a:cubicBezTo>
                  <a:pt x="316613" y="1069266"/>
                  <a:pt x="82578" y="1005723"/>
                  <a:pt x="80325" y="990717"/>
                </a:cubicBezTo>
                <a:cubicBezTo>
                  <a:pt x="70739" y="926848"/>
                  <a:pt x="202697" y="959113"/>
                  <a:pt x="264762" y="947754"/>
                </a:cubicBezTo>
                <a:cubicBezTo>
                  <a:pt x="359301" y="930451"/>
                  <a:pt x="454787" y="919111"/>
                  <a:pt x="549800" y="904790"/>
                </a:cubicBezTo>
                <a:cubicBezTo>
                  <a:pt x="549800" y="904790"/>
                  <a:pt x="322756" y="873441"/>
                  <a:pt x="239612" y="801678"/>
                </a:cubicBezTo>
                <a:cubicBezTo>
                  <a:pt x="200197" y="767658"/>
                  <a:pt x="340213" y="778764"/>
                  <a:pt x="390513" y="767307"/>
                </a:cubicBezTo>
                <a:cubicBezTo>
                  <a:pt x="485526" y="758714"/>
                  <a:pt x="597128" y="797176"/>
                  <a:pt x="675551" y="741529"/>
                </a:cubicBezTo>
                <a:cubicBezTo>
                  <a:pt x="725732" y="705922"/>
                  <a:pt x="558654" y="705371"/>
                  <a:pt x="499499" y="689973"/>
                </a:cubicBezTo>
                <a:lnTo>
                  <a:pt x="147393" y="604046"/>
                </a:lnTo>
                <a:lnTo>
                  <a:pt x="315063" y="586860"/>
                </a:lnTo>
                <a:cubicBezTo>
                  <a:pt x="410038" y="577846"/>
                  <a:pt x="548892" y="643560"/>
                  <a:pt x="600100" y="561082"/>
                </a:cubicBezTo>
                <a:cubicBezTo>
                  <a:pt x="642349" y="493034"/>
                  <a:pt x="447047" y="521687"/>
                  <a:pt x="373747" y="492340"/>
                </a:cubicBezTo>
                <a:cubicBezTo>
                  <a:pt x="267759" y="449905"/>
                  <a:pt x="166955" y="394956"/>
                  <a:pt x="63559" y="346264"/>
                </a:cubicBezTo>
                <a:cubicBezTo>
                  <a:pt x="71943" y="323350"/>
                  <a:pt x="78031" y="299411"/>
                  <a:pt x="88709" y="277523"/>
                </a:cubicBezTo>
                <a:cubicBezTo>
                  <a:pt x="100500" y="253354"/>
                  <a:pt x="133014" y="235691"/>
                  <a:pt x="130627" y="208781"/>
                </a:cubicBezTo>
                <a:cubicBezTo>
                  <a:pt x="128930" y="189646"/>
                  <a:pt x="97093" y="191596"/>
                  <a:pt x="80325" y="183003"/>
                </a:cubicBezTo>
                <a:cubicBezTo>
                  <a:pt x="111065" y="157225"/>
                  <a:pt x="138864" y="127245"/>
                  <a:pt x="172544" y="105669"/>
                </a:cubicBezTo>
                <a:cubicBezTo>
                  <a:pt x="206473" y="83934"/>
                  <a:pt x="262098" y="89961"/>
                  <a:pt x="281528" y="54112"/>
                </a:cubicBezTo>
                <a:cubicBezTo>
                  <a:pt x="293124" y="32720"/>
                  <a:pt x="237112" y="36073"/>
                  <a:pt x="214462" y="28334"/>
                </a:cubicBezTo>
                <a:close/>
              </a:path>
            </a:pathLst>
          </a:cu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t-BR"/>
          </a:p>
        </p:txBody>
      </p:sp>
      <p:cxnSp>
        <p:nvCxnSpPr>
          <p:cNvPr id="28" name="Conector reto 27">
            <a:extLst>
              <a:ext uri="{FF2B5EF4-FFF2-40B4-BE49-F238E27FC236}">
                <a16:creationId xmlns:a16="http://schemas.microsoft.com/office/drawing/2014/main" id="{0D165D19-D2EC-431D-AE18-9709BF5E503D}"/>
              </a:ext>
            </a:extLst>
          </p:cNvPr>
          <p:cNvCxnSpPr>
            <a:cxnSpLocks/>
          </p:cNvCxnSpPr>
          <p:nvPr/>
        </p:nvCxnSpPr>
        <p:spPr>
          <a:xfrm>
            <a:off x="1597213" y="21165434"/>
            <a:ext cx="0" cy="713354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9" name="Imagem 28">
            <a:extLst>
              <a:ext uri="{FF2B5EF4-FFF2-40B4-BE49-F238E27FC236}">
                <a16:creationId xmlns:a16="http://schemas.microsoft.com/office/drawing/2014/main" id="{6E603B2C-2D33-4897-8348-ED10359C4F54}"/>
              </a:ext>
            </a:extLst>
          </p:cNvPr>
          <p:cNvPicPr>
            <a:picLocks noChangeAspect="1"/>
          </p:cNvPicPr>
          <p:nvPr/>
        </p:nvPicPr>
        <p:blipFill rotWithShape="1">
          <a:blip r:embed="rId8">
            <a:extLst>
              <a:ext uri="{28A0092B-C50C-407E-A947-70E740481C1C}">
                <a14:useLocalDpi xmlns:a14="http://schemas.microsoft.com/office/drawing/2010/main" val="0"/>
              </a:ext>
            </a:extLst>
          </a:blip>
          <a:srcRect l="17404" t="17105"/>
          <a:stretch/>
        </p:blipFill>
        <p:spPr>
          <a:xfrm>
            <a:off x="1443538" y="20993216"/>
            <a:ext cx="5185610" cy="6418724"/>
          </a:xfrm>
          <a:prstGeom prst="rect">
            <a:avLst/>
          </a:prstGeom>
        </p:spPr>
      </p:pic>
      <p:pic>
        <p:nvPicPr>
          <p:cNvPr id="30" name="Picture 4" descr="SVG &gt; geometria desenhar régua escola - Imagem e ícone grátis do SVG. | SVG  Silh">
            <a:extLst>
              <a:ext uri="{FF2B5EF4-FFF2-40B4-BE49-F238E27FC236}">
                <a16:creationId xmlns:a16="http://schemas.microsoft.com/office/drawing/2014/main" id="{99CF4B36-04A8-4517-AD91-E1FFBB92B9C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31666" b="32796"/>
          <a:stretch/>
        </p:blipFill>
        <p:spPr bwMode="auto">
          <a:xfrm rot="5400000">
            <a:off x="-7122786" y="5239293"/>
            <a:ext cx="9753600" cy="1154300"/>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13572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5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2" presetClass="entr" presetSubtype="2" fill="hold" nodeType="withEffect">
                                  <p:stCondLst>
                                    <p:cond delay="50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1+#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par>
                                <p:cTn id="21" presetID="22" presetClass="entr" presetSubtype="1" fill="hold" grpId="0" nodeType="withEffect">
                                  <p:stCondLst>
                                    <p:cond delay="750"/>
                                  </p:stCondLst>
                                  <p:childTnLst>
                                    <p:set>
                                      <p:cBhvr>
                                        <p:cTn id="22" dur="1" fill="hold">
                                          <p:stCondLst>
                                            <p:cond delay="0"/>
                                          </p:stCondLst>
                                        </p:cTn>
                                        <p:tgtEl>
                                          <p:spTgt spid="12"/>
                                        </p:tgtEl>
                                        <p:attrNameLst>
                                          <p:attrName>style.visibility</p:attrName>
                                        </p:attrNameLst>
                                      </p:cBhvr>
                                      <p:to>
                                        <p:strVal val="visible"/>
                                      </p:to>
                                    </p:set>
                                    <p:animEffect transition="in" filter="wipe(up)">
                                      <p:cBhvr>
                                        <p:cTn id="23" dur="500"/>
                                        <p:tgtEl>
                                          <p:spTgt spid="12"/>
                                        </p:tgtEl>
                                      </p:cBhvr>
                                    </p:animEffect>
                                  </p:childTnLst>
                                </p:cTn>
                              </p:par>
                              <p:par>
                                <p:cTn id="24" presetID="22" presetClass="entr" presetSubtype="8" fill="hold" grpId="0" nodeType="withEffect">
                                  <p:stCondLst>
                                    <p:cond delay="750"/>
                                  </p:stCondLst>
                                  <p:childTnLst>
                                    <p:set>
                                      <p:cBhvr>
                                        <p:cTn id="25" dur="1" fill="hold">
                                          <p:stCondLst>
                                            <p:cond delay="0"/>
                                          </p:stCondLst>
                                        </p:cTn>
                                        <p:tgtEl>
                                          <p:spTgt spid="23"/>
                                        </p:tgtEl>
                                        <p:attrNameLst>
                                          <p:attrName>style.visibility</p:attrName>
                                        </p:attrNameLst>
                                      </p:cBhvr>
                                      <p:to>
                                        <p:strVal val="visible"/>
                                      </p:to>
                                    </p:set>
                                    <p:animEffect transition="in" filter="wipe(left)">
                                      <p:cBhvr>
                                        <p:cTn id="26" dur="500"/>
                                        <p:tgtEl>
                                          <p:spTgt spid="23"/>
                                        </p:tgtEl>
                                      </p:cBhvr>
                                    </p:animEffect>
                                  </p:childTnLst>
                                </p:cTn>
                              </p:par>
                              <p:par>
                                <p:cTn id="27" presetID="2" presetClass="entr" presetSubtype="4" fill="hold" nodeType="withEffect">
                                  <p:stCondLst>
                                    <p:cond delay="75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1000" fill="hold"/>
                                        <p:tgtEl>
                                          <p:spTgt spid="20"/>
                                        </p:tgtEl>
                                        <p:attrNameLst>
                                          <p:attrName>ppt_y</p:attrName>
                                        </p:attrNameLst>
                                      </p:cBhvr>
                                      <p:tavLst>
                                        <p:tav tm="0">
                                          <p:val>
                                            <p:strVal val="#ppt_y+.1"/>
                                          </p:val>
                                        </p:tav>
                                        <p:tav tm="100000">
                                          <p:val>
                                            <p:strVal val="#ppt_y"/>
                                          </p:val>
                                        </p:tav>
                                      </p:tavLst>
                                    </p:anim>
                                  </p:childTnLst>
                                </p:cTn>
                              </p:par>
                              <p:par>
                                <p:cTn id="36" presetID="10" presetClass="entr" presetSubtype="0" fill="hold"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P spid="12" grpId="0" animBg="1"/>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95DA6EC5-5F18-4712-9A68-13564246D041}"/>
              </a:ext>
            </a:extLst>
          </p:cNvPr>
          <p:cNvPicPr>
            <a:picLocks noChangeAspect="1"/>
          </p:cNvPicPr>
          <p:nvPr/>
        </p:nvPicPr>
        <p:blipFill rotWithShape="1">
          <a:blip r:embed="rId2">
            <a:extLst>
              <a:ext uri="{28A0092B-C50C-407E-A947-70E740481C1C}">
                <a14:useLocalDpi xmlns:a14="http://schemas.microsoft.com/office/drawing/2010/main" val="0"/>
              </a:ext>
            </a:extLst>
          </a:blip>
          <a:srcRect l="4267" t="560" r="1056" b="560"/>
          <a:stretch/>
        </p:blipFill>
        <p:spPr>
          <a:xfrm rot="5400000">
            <a:off x="-5144729" y="-7445477"/>
            <a:ext cx="22481458" cy="15652954"/>
          </a:xfrm>
          <a:prstGeom prst="rect">
            <a:avLst/>
          </a:prstGeom>
        </p:spPr>
      </p:pic>
      <p:pic>
        <p:nvPicPr>
          <p:cNvPr id="21" name="Picture 4" descr="SVG &gt; geometria desenhar régua escola - Imagem e ícone grátis do SVG. | SVG  Silh">
            <a:extLst>
              <a:ext uri="{FF2B5EF4-FFF2-40B4-BE49-F238E27FC236}">
                <a16:creationId xmlns:a16="http://schemas.microsoft.com/office/drawing/2014/main" id="{AA903808-4235-4988-A4E6-001D7CED06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1666" b="32796"/>
          <a:stretch/>
        </p:blipFill>
        <p:spPr bwMode="auto">
          <a:xfrm rot="5400000">
            <a:off x="-3856737" y="5239293"/>
            <a:ext cx="9753600" cy="1154300"/>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11" name="Imagem 10">
            <a:extLst>
              <a:ext uri="{FF2B5EF4-FFF2-40B4-BE49-F238E27FC236}">
                <a16:creationId xmlns:a16="http://schemas.microsoft.com/office/drawing/2014/main" id="{19E440EC-A936-4B4B-A2E9-B62B10467F93}"/>
              </a:ext>
            </a:extLst>
          </p:cNvPr>
          <p:cNvPicPr>
            <a:picLocks noChangeAspect="1"/>
          </p:cNvPicPr>
          <p:nvPr/>
        </p:nvPicPr>
        <p:blipFill rotWithShape="1">
          <a:blip r:embed="rId4">
            <a:extLst>
              <a:ext uri="{28A0092B-C50C-407E-A947-70E740481C1C}">
                <a14:useLocalDpi xmlns:a14="http://schemas.microsoft.com/office/drawing/2010/main" val="0"/>
              </a:ext>
            </a:extLst>
          </a:blip>
          <a:srcRect l="17404" t="17105"/>
          <a:stretch/>
        </p:blipFill>
        <p:spPr>
          <a:xfrm>
            <a:off x="1443538" y="2461515"/>
            <a:ext cx="5185610" cy="6418724"/>
          </a:xfrm>
          <a:prstGeom prst="rect">
            <a:avLst/>
          </a:prstGeom>
        </p:spPr>
      </p:pic>
      <p:cxnSp>
        <p:nvCxnSpPr>
          <p:cNvPr id="28" name="Conector reto 27">
            <a:extLst>
              <a:ext uri="{FF2B5EF4-FFF2-40B4-BE49-F238E27FC236}">
                <a16:creationId xmlns:a16="http://schemas.microsoft.com/office/drawing/2014/main" id="{8A7B2EC6-0FA8-4B66-8F04-EF5734269753}"/>
              </a:ext>
            </a:extLst>
          </p:cNvPr>
          <p:cNvCxnSpPr>
            <a:cxnSpLocks/>
          </p:cNvCxnSpPr>
          <p:nvPr/>
        </p:nvCxnSpPr>
        <p:spPr>
          <a:xfrm>
            <a:off x="1597213" y="2641600"/>
            <a:ext cx="0" cy="452663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0539716"/>
      </p:ext>
    </p:extLst>
  </p:cSld>
  <p:clrMapOvr>
    <a:masterClrMapping/>
  </p:clrMapOvr>
  <mc:AlternateContent xmlns:mc="http://schemas.openxmlformats.org/markup-compatibility/2006" xmlns:p159="http://schemas.microsoft.com/office/powerpoint/2015/09/main">
    <mc:Choice Requires="p159">
      <p:transition spd="slow" advTm="0">
        <p159:morph option="byObject"/>
      </p:transition>
    </mc:Choice>
    <mc:Fallback xmlns="">
      <p:transition spd="slow" advTm="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95DA6EC5-5F18-4712-9A68-13564246D041}"/>
              </a:ext>
            </a:extLst>
          </p:cNvPr>
          <p:cNvPicPr>
            <a:picLocks noChangeAspect="1"/>
          </p:cNvPicPr>
          <p:nvPr/>
        </p:nvPicPr>
        <p:blipFill rotWithShape="1">
          <a:blip r:embed="rId2">
            <a:extLst>
              <a:ext uri="{28A0092B-C50C-407E-A947-70E740481C1C}">
                <a14:useLocalDpi xmlns:a14="http://schemas.microsoft.com/office/drawing/2010/main" val="0"/>
              </a:ext>
            </a:extLst>
          </a:blip>
          <a:srcRect l="4267" t="560" r="1056" b="560"/>
          <a:stretch/>
        </p:blipFill>
        <p:spPr>
          <a:xfrm rot="5400000">
            <a:off x="-5144729" y="-7473523"/>
            <a:ext cx="22481458" cy="15652954"/>
          </a:xfrm>
          <a:prstGeom prst="rect">
            <a:avLst/>
          </a:prstGeom>
        </p:spPr>
      </p:pic>
      <p:cxnSp>
        <p:nvCxnSpPr>
          <p:cNvPr id="15" name="Conector reto 14">
            <a:extLst>
              <a:ext uri="{FF2B5EF4-FFF2-40B4-BE49-F238E27FC236}">
                <a16:creationId xmlns:a16="http://schemas.microsoft.com/office/drawing/2014/main" id="{6993650A-76E3-433F-920C-0654B3A111B8}"/>
              </a:ext>
            </a:extLst>
          </p:cNvPr>
          <p:cNvCxnSpPr>
            <a:cxnSpLocks/>
          </p:cNvCxnSpPr>
          <p:nvPr/>
        </p:nvCxnSpPr>
        <p:spPr>
          <a:xfrm>
            <a:off x="1597213" y="2641600"/>
            <a:ext cx="0" cy="452663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Imagem 10">
            <a:extLst>
              <a:ext uri="{FF2B5EF4-FFF2-40B4-BE49-F238E27FC236}">
                <a16:creationId xmlns:a16="http://schemas.microsoft.com/office/drawing/2014/main" id="{19E440EC-A936-4B4B-A2E9-B62B10467F93}"/>
              </a:ext>
            </a:extLst>
          </p:cNvPr>
          <p:cNvPicPr>
            <a:picLocks noChangeAspect="1"/>
          </p:cNvPicPr>
          <p:nvPr/>
        </p:nvPicPr>
        <p:blipFill rotWithShape="1">
          <a:blip r:embed="rId3">
            <a:extLst>
              <a:ext uri="{28A0092B-C50C-407E-A947-70E740481C1C}">
                <a14:useLocalDpi xmlns:a14="http://schemas.microsoft.com/office/drawing/2010/main" val="0"/>
              </a:ext>
            </a:extLst>
          </a:blip>
          <a:srcRect l="17404" t="17105"/>
          <a:stretch/>
        </p:blipFill>
        <p:spPr>
          <a:xfrm>
            <a:off x="1443538" y="8584585"/>
            <a:ext cx="5185610" cy="6418724"/>
          </a:xfrm>
          <a:prstGeom prst="rect">
            <a:avLst/>
          </a:prstGeom>
        </p:spPr>
      </p:pic>
      <p:pic>
        <p:nvPicPr>
          <p:cNvPr id="3074" name="Picture 2" descr="Asterisco - ícones de médico grátis">
            <a:extLst>
              <a:ext uri="{FF2B5EF4-FFF2-40B4-BE49-F238E27FC236}">
                <a16:creationId xmlns:a16="http://schemas.microsoft.com/office/drawing/2014/main" id="{890ADA71-0ADA-4178-9113-DE639AB921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9884" y="3183743"/>
            <a:ext cx="794657" cy="79465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Asterisco - ícones de médico grátis">
            <a:extLst>
              <a:ext uri="{FF2B5EF4-FFF2-40B4-BE49-F238E27FC236}">
                <a16:creationId xmlns:a16="http://schemas.microsoft.com/office/drawing/2014/main" id="{1D2E0F45-404B-4858-8999-8892882E1C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9884" y="4454623"/>
            <a:ext cx="794657" cy="79465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Asterisco - ícones de médico grátis">
            <a:extLst>
              <a:ext uri="{FF2B5EF4-FFF2-40B4-BE49-F238E27FC236}">
                <a16:creationId xmlns:a16="http://schemas.microsoft.com/office/drawing/2014/main" id="{F0AC7156-7029-4591-ACFE-8FF3A9D2C2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9884" y="5710389"/>
            <a:ext cx="794657" cy="794657"/>
          </a:xfrm>
          <a:prstGeom prst="rect">
            <a:avLst/>
          </a:prstGeom>
          <a:noFill/>
          <a:extLst>
            <a:ext uri="{909E8E84-426E-40DD-AFC4-6F175D3DCCD1}">
              <a14:hiddenFill xmlns:a14="http://schemas.microsoft.com/office/drawing/2010/main">
                <a:solidFill>
                  <a:srgbClr val="FFFFFF"/>
                </a:solidFill>
              </a14:hiddenFill>
            </a:ext>
          </a:extLst>
        </p:spPr>
      </p:pic>
      <p:sp>
        <p:nvSpPr>
          <p:cNvPr id="10" name="CaixaDeTexto 9">
            <a:extLst>
              <a:ext uri="{FF2B5EF4-FFF2-40B4-BE49-F238E27FC236}">
                <a16:creationId xmlns:a16="http://schemas.microsoft.com/office/drawing/2014/main" id="{1565596A-07DB-4777-8837-697DDCFFB4EA}"/>
              </a:ext>
            </a:extLst>
          </p:cNvPr>
          <p:cNvSpPr txBox="1"/>
          <p:nvPr/>
        </p:nvSpPr>
        <p:spPr>
          <a:xfrm>
            <a:off x="1443538" y="964278"/>
            <a:ext cx="3057754" cy="1200329"/>
          </a:xfrm>
          <a:prstGeom prst="rect">
            <a:avLst/>
          </a:prstGeom>
          <a:noFill/>
        </p:spPr>
        <p:txBody>
          <a:bodyPr wrap="square" rtlCol="0">
            <a:spAutoFit/>
          </a:bodyPr>
          <a:lstStyle/>
          <a:p>
            <a:r>
              <a:rPr lang="pt-BR" sz="3600" dirty="0">
                <a:latin typeface="Snatched Display" pitchFamily="2" charset="0"/>
              </a:rPr>
              <a:t>INSIRA AQUI</a:t>
            </a:r>
          </a:p>
          <a:p>
            <a:r>
              <a:rPr lang="pt-BR" sz="3600" dirty="0">
                <a:latin typeface="Snatched Display" pitchFamily="2" charset="0"/>
              </a:rPr>
              <a:t>SEU TÍTULO</a:t>
            </a:r>
          </a:p>
        </p:txBody>
      </p:sp>
      <p:sp>
        <p:nvSpPr>
          <p:cNvPr id="12" name="CaixaDeTexto 11">
            <a:extLst>
              <a:ext uri="{FF2B5EF4-FFF2-40B4-BE49-F238E27FC236}">
                <a16:creationId xmlns:a16="http://schemas.microsoft.com/office/drawing/2014/main" id="{EB3ED113-B868-43E9-A88A-DDB782C7B178}"/>
              </a:ext>
            </a:extLst>
          </p:cNvPr>
          <p:cNvSpPr txBox="1"/>
          <p:nvPr/>
        </p:nvSpPr>
        <p:spPr>
          <a:xfrm>
            <a:off x="1443538" y="2038959"/>
            <a:ext cx="4566984" cy="369332"/>
          </a:xfrm>
          <a:prstGeom prst="rect">
            <a:avLst/>
          </a:prstGeom>
          <a:noFill/>
        </p:spPr>
        <p:txBody>
          <a:bodyPr wrap="square" rtlCol="0">
            <a:spAutoFit/>
          </a:bodyPr>
          <a:lstStyle/>
          <a:p>
            <a:r>
              <a:rPr lang="pt-BR" i="1" dirty="0">
                <a:highlight>
                  <a:srgbClr val="FFFF00"/>
                </a:highlight>
                <a:latin typeface="Poppins" panose="00000500000000000000" pitchFamily="2" charset="0"/>
                <a:cs typeface="Times New Roman" panose="02020603050405020304" pitchFamily="18" charset="0"/>
              </a:rPr>
              <a:t>Insira aqui seu </a:t>
            </a:r>
            <a:r>
              <a:rPr lang="pt-BR" i="1" dirty="0" err="1">
                <a:highlight>
                  <a:srgbClr val="FFFF00"/>
                </a:highlight>
                <a:latin typeface="Poppins" panose="00000500000000000000" pitchFamily="2" charset="0"/>
                <a:cs typeface="Times New Roman" panose="02020603050405020304" pitchFamily="18" charset="0"/>
              </a:rPr>
              <a:t>súbtitulo</a:t>
            </a:r>
            <a:endParaRPr lang="pt-BR" i="1" dirty="0">
              <a:highlight>
                <a:srgbClr val="FFFF00"/>
              </a:highlight>
              <a:latin typeface="Poppins" panose="00000500000000000000" pitchFamily="2" charset="0"/>
              <a:cs typeface="Times New Roman" panose="02020603050405020304" pitchFamily="18" charset="0"/>
            </a:endParaRPr>
          </a:p>
        </p:txBody>
      </p:sp>
      <p:sp>
        <p:nvSpPr>
          <p:cNvPr id="13" name="CaixaDeTexto 12">
            <a:extLst>
              <a:ext uri="{FF2B5EF4-FFF2-40B4-BE49-F238E27FC236}">
                <a16:creationId xmlns:a16="http://schemas.microsoft.com/office/drawing/2014/main" id="{28B287C7-C27C-4B66-81DA-021AF55A0BA0}"/>
              </a:ext>
            </a:extLst>
          </p:cNvPr>
          <p:cNvSpPr txBox="1"/>
          <p:nvPr/>
        </p:nvSpPr>
        <p:spPr>
          <a:xfrm>
            <a:off x="2062163" y="3119406"/>
            <a:ext cx="6965725" cy="923330"/>
          </a:xfrm>
          <a:prstGeom prst="rect">
            <a:avLst/>
          </a:prstGeom>
          <a:noFill/>
        </p:spPr>
        <p:txBody>
          <a:bodyPr wrap="square" rtlCol="0">
            <a:spAutoFit/>
          </a:bodyPr>
          <a:lstStyle/>
          <a:p>
            <a:pPr algn="just"/>
            <a:r>
              <a:rPr lang="pt-BR" dirty="0" err="1"/>
              <a:t>Lorem</a:t>
            </a:r>
            <a:r>
              <a:rPr lang="pt-BR" dirty="0"/>
              <a:t> ipsum </a:t>
            </a:r>
            <a:r>
              <a:rPr lang="pt-BR" dirty="0" err="1"/>
              <a:t>dolor</a:t>
            </a:r>
            <a:r>
              <a:rPr lang="pt-BR" dirty="0"/>
              <a:t> </a:t>
            </a:r>
            <a:r>
              <a:rPr lang="pt-BR" dirty="0" err="1"/>
              <a:t>sit</a:t>
            </a:r>
            <a:r>
              <a:rPr lang="pt-BR" dirty="0"/>
              <a:t> </a:t>
            </a:r>
            <a:r>
              <a:rPr lang="pt-BR" dirty="0" err="1"/>
              <a:t>amet</a:t>
            </a:r>
            <a:r>
              <a:rPr lang="pt-BR" dirty="0"/>
              <a:t>, </a:t>
            </a:r>
            <a:r>
              <a:rPr lang="pt-BR" dirty="0" err="1"/>
              <a:t>consectetuer</a:t>
            </a:r>
            <a:r>
              <a:rPr lang="pt-BR" dirty="0"/>
              <a:t> </a:t>
            </a:r>
            <a:r>
              <a:rPr lang="pt-BR" dirty="0" err="1"/>
              <a:t>adipiscing</a:t>
            </a:r>
            <a:r>
              <a:rPr lang="pt-BR" dirty="0"/>
              <a:t> </a:t>
            </a:r>
            <a:r>
              <a:rPr lang="pt-BR" dirty="0" err="1"/>
              <a:t>elit</a:t>
            </a:r>
            <a:r>
              <a:rPr lang="pt-BR" dirty="0"/>
              <a:t>. </a:t>
            </a:r>
            <a:r>
              <a:rPr lang="pt-BR" dirty="0" err="1"/>
              <a:t>Maecenas</a:t>
            </a:r>
            <a:r>
              <a:rPr lang="pt-BR" dirty="0"/>
              <a:t> </a:t>
            </a:r>
            <a:r>
              <a:rPr lang="pt-BR" dirty="0" err="1"/>
              <a:t>porttitor</a:t>
            </a:r>
            <a:r>
              <a:rPr lang="pt-BR" dirty="0"/>
              <a:t> </a:t>
            </a:r>
            <a:r>
              <a:rPr lang="pt-BR" dirty="0" err="1"/>
              <a:t>congue</a:t>
            </a:r>
            <a:r>
              <a:rPr lang="pt-BR" dirty="0"/>
              <a:t> massa. </a:t>
            </a:r>
            <a:r>
              <a:rPr lang="pt-BR" dirty="0" err="1"/>
              <a:t>Fusce</a:t>
            </a:r>
            <a:r>
              <a:rPr lang="pt-BR" dirty="0"/>
              <a:t> </a:t>
            </a:r>
            <a:r>
              <a:rPr lang="pt-BR" dirty="0" err="1"/>
              <a:t>posuere</a:t>
            </a:r>
            <a:r>
              <a:rPr lang="pt-BR" dirty="0"/>
              <a:t>, magna </a:t>
            </a:r>
            <a:r>
              <a:rPr lang="pt-BR" dirty="0" err="1"/>
              <a:t>sed</a:t>
            </a:r>
            <a:r>
              <a:rPr lang="pt-BR" dirty="0"/>
              <a:t> </a:t>
            </a:r>
            <a:r>
              <a:rPr lang="pt-BR" dirty="0" err="1"/>
              <a:t>pulvinar</a:t>
            </a:r>
            <a:r>
              <a:rPr lang="pt-BR" dirty="0"/>
              <a:t> </a:t>
            </a:r>
            <a:r>
              <a:rPr lang="pt-BR" dirty="0" err="1"/>
              <a:t>ultricies</a:t>
            </a:r>
            <a:r>
              <a:rPr lang="pt-BR" dirty="0"/>
              <a:t>, </a:t>
            </a:r>
            <a:r>
              <a:rPr lang="pt-BR" dirty="0" err="1"/>
              <a:t>purus</a:t>
            </a:r>
            <a:r>
              <a:rPr lang="pt-BR" dirty="0"/>
              <a:t> </a:t>
            </a:r>
            <a:r>
              <a:rPr lang="pt-BR" dirty="0" err="1"/>
              <a:t>lectus</a:t>
            </a:r>
            <a:r>
              <a:rPr lang="pt-BR" dirty="0"/>
              <a:t> </a:t>
            </a:r>
            <a:r>
              <a:rPr lang="pt-BR" dirty="0" err="1"/>
              <a:t>malesuada</a:t>
            </a:r>
            <a:r>
              <a:rPr lang="pt-BR" dirty="0"/>
              <a:t> libero, </a:t>
            </a:r>
            <a:r>
              <a:rPr lang="pt-BR" dirty="0" err="1"/>
              <a:t>sit</a:t>
            </a:r>
            <a:r>
              <a:rPr lang="pt-BR" dirty="0"/>
              <a:t> </a:t>
            </a:r>
            <a:r>
              <a:rPr lang="pt-BR" dirty="0" err="1"/>
              <a:t>amet</a:t>
            </a:r>
            <a:r>
              <a:rPr lang="pt-BR" dirty="0"/>
              <a:t> </a:t>
            </a:r>
            <a:r>
              <a:rPr lang="pt-BR" dirty="0" err="1"/>
              <a:t>commodo</a:t>
            </a:r>
            <a:r>
              <a:rPr lang="pt-BR" dirty="0"/>
              <a:t> magna </a:t>
            </a:r>
            <a:r>
              <a:rPr lang="pt-BR" dirty="0" err="1"/>
              <a:t>eros</a:t>
            </a:r>
            <a:r>
              <a:rPr lang="pt-BR" dirty="0"/>
              <a:t> quis urna.</a:t>
            </a:r>
          </a:p>
        </p:txBody>
      </p:sp>
      <p:sp>
        <p:nvSpPr>
          <p:cNvPr id="14" name="CaixaDeTexto 13">
            <a:extLst>
              <a:ext uri="{FF2B5EF4-FFF2-40B4-BE49-F238E27FC236}">
                <a16:creationId xmlns:a16="http://schemas.microsoft.com/office/drawing/2014/main" id="{156F5D02-D29B-4BB0-B613-32733D4FD100}"/>
              </a:ext>
            </a:extLst>
          </p:cNvPr>
          <p:cNvSpPr txBox="1"/>
          <p:nvPr/>
        </p:nvSpPr>
        <p:spPr>
          <a:xfrm>
            <a:off x="2062163" y="4390286"/>
            <a:ext cx="6965723" cy="923330"/>
          </a:xfrm>
          <a:prstGeom prst="rect">
            <a:avLst/>
          </a:prstGeom>
          <a:noFill/>
        </p:spPr>
        <p:txBody>
          <a:bodyPr wrap="square" rtlCol="0">
            <a:spAutoFit/>
          </a:bodyPr>
          <a:lstStyle/>
          <a:p>
            <a:pPr algn="just"/>
            <a:r>
              <a:rPr lang="pt-BR" dirty="0" err="1"/>
              <a:t>Lorem</a:t>
            </a:r>
            <a:r>
              <a:rPr lang="pt-BR" dirty="0"/>
              <a:t> ipsum </a:t>
            </a:r>
            <a:r>
              <a:rPr lang="pt-BR" dirty="0" err="1"/>
              <a:t>dolor</a:t>
            </a:r>
            <a:r>
              <a:rPr lang="pt-BR" dirty="0"/>
              <a:t> </a:t>
            </a:r>
            <a:r>
              <a:rPr lang="pt-BR" dirty="0" err="1"/>
              <a:t>sit</a:t>
            </a:r>
            <a:r>
              <a:rPr lang="pt-BR" dirty="0"/>
              <a:t> </a:t>
            </a:r>
            <a:r>
              <a:rPr lang="pt-BR" dirty="0" err="1"/>
              <a:t>amet</a:t>
            </a:r>
            <a:r>
              <a:rPr lang="pt-BR" dirty="0"/>
              <a:t>, </a:t>
            </a:r>
            <a:r>
              <a:rPr lang="pt-BR" dirty="0" err="1"/>
              <a:t>consectetuer</a:t>
            </a:r>
            <a:r>
              <a:rPr lang="pt-BR" dirty="0"/>
              <a:t> </a:t>
            </a:r>
            <a:r>
              <a:rPr lang="pt-BR" dirty="0" err="1"/>
              <a:t>adipiscing</a:t>
            </a:r>
            <a:r>
              <a:rPr lang="pt-BR" dirty="0"/>
              <a:t> </a:t>
            </a:r>
            <a:r>
              <a:rPr lang="pt-BR" dirty="0" err="1"/>
              <a:t>elit</a:t>
            </a:r>
            <a:r>
              <a:rPr lang="pt-BR" dirty="0"/>
              <a:t>. </a:t>
            </a:r>
            <a:r>
              <a:rPr lang="pt-BR" dirty="0" err="1"/>
              <a:t>Maecenas</a:t>
            </a:r>
            <a:r>
              <a:rPr lang="pt-BR" dirty="0"/>
              <a:t> </a:t>
            </a:r>
            <a:r>
              <a:rPr lang="pt-BR" dirty="0" err="1"/>
              <a:t>porttitor</a:t>
            </a:r>
            <a:r>
              <a:rPr lang="pt-BR" dirty="0"/>
              <a:t> </a:t>
            </a:r>
            <a:r>
              <a:rPr lang="pt-BR" dirty="0" err="1"/>
              <a:t>congue</a:t>
            </a:r>
            <a:r>
              <a:rPr lang="pt-BR" dirty="0"/>
              <a:t> massa. </a:t>
            </a:r>
            <a:r>
              <a:rPr lang="pt-BR" dirty="0" err="1"/>
              <a:t>Fusce</a:t>
            </a:r>
            <a:r>
              <a:rPr lang="pt-BR" dirty="0"/>
              <a:t> </a:t>
            </a:r>
            <a:r>
              <a:rPr lang="pt-BR" dirty="0" err="1"/>
              <a:t>posuere</a:t>
            </a:r>
            <a:r>
              <a:rPr lang="pt-BR" dirty="0"/>
              <a:t>, magna </a:t>
            </a:r>
            <a:r>
              <a:rPr lang="pt-BR" dirty="0" err="1"/>
              <a:t>sed</a:t>
            </a:r>
            <a:r>
              <a:rPr lang="pt-BR" dirty="0"/>
              <a:t> </a:t>
            </a:r>
            <a:r>
              <a:rPr lang="pt-BR" dirty="0" err="1"/>
              <a:t>pulvinar</a:t>
            </a:r>
            <a:r>
              <a:rPr lang="pt-BR" dirty="0"/>
              <a:t> </a:t>
            </a:r>
            <a:r>
              <a:rPr lang="pt-BR" dirty="0" err="1"/>
              <a:t>ultricies</a:t>
            </a:r>
            <a:r>
              <a:rPr lang="pt-BR" dirty="0"/>
              <a:t>, </a:t>
            </a:r>
            <a:r>
              <a:rPr lang="pt-BR" dirty="0" err="1"/>
              <a:t>purus</a:t>
            </a:r>
            <a:r>
              <a:rPr lang="pt-BR" dirty="0"/>
              <a:t> </a:t>
            </a:r>
            <a:r>
              <a:rPr lang="pt-BR" dirty="0" err="1"/>
              <a:t>lectus</a:t>
            </a:r>
            <a:r>
              <a:rPr lang="pt-BR" dirty="0"/>
              <a:t> </a:t>
            </a:r>
            <a:r>
              <a:rPr lang="pt-BR" dirty="0" err="1"/>
              <a:t>malesuada</a:t>
            </a:r>
            <a:r>
              <a:rPr lang="pt-BR" dirty="0"/>
              <a:t> libero, </a:t>
            </a:r>
            <a:r>
              <a:rPr lang="pt-BR" dirty="0" err="1"/>
              <a:t>sit</a:t>
            </a:r>
            <a:r>
              <a:rPr lang="pt-BR" dirty="0"/>
              <a:t> </a:t>
            </a:r>
            <a:r>
              <a:rPr lang="pt-BR" dirty="0" err="1"/>
              <a:t>amet</a:t>
            </a:r>
            <a:r>
              <a:rPr lang="pt-BR" dirty="0"/>
              <a:t> </a:t>
            </a:r>
            <a:r>
              <a:rPr lang="pt-BR" dirty="0" err="1"/>
              <a:t>commodo</a:t>
            </a:r>
            <a:r>
              <a:rPr lang="pt-BR" dirty="0"/>
              <a:t> magna </a:t>
            </a:r>
            <a:r>
              <a:rPr lang="pt-BR" dirty="0" err="1"/>
              <a:t>eros</a:t>
            </a:r>
            <a:r>
              <a:rPr lang="pt-BR" dirty="0"/>
              <a:t> quis urna.</a:t>
            </a:r>
          </a:p>
        </p:txBody>
      </p:sp>
      <p:sp>
        <p:nvSpPr>
          <p:cNvPr id="16" name="CaixaDeTexto 15">
            <a:extLst>
              <a:ext uri="{FF2B5EF4-FFF2-40B4-BE49-F238E27FC236}">
                <a16:creationId xmlns:a16="http://schemas.microsoft.com/office/drawing/2014/main" id="{F90C2EC3-50B4-496F-93D3-938C3E0541B7}"/>
              </a:ext>
            </a:extLst>
          </p:cNvPr>
          <p:cNvSpPr txBox="1"/>
          <p:nvPr/>
        </p:nvSpPr>
        <p:spPr>
          <a:xfrm>
            <a:off x="2062163" y="5646052"/>
            <a:ext cx="6965722" cy="923330"/>
          </a:xfrm>
          <a:prstGeom prst="rect">
            <a:avLst/>
          </a:prstGeom>
          <a:noFill/>
        </p:spPr>
        <p:txBody>
          <a:bodyPr wrap="square" rtlCol="0">
            <a:spAutoFit/>
          </a:bodyPr>
          <a:lstStyle/>
          <a:p>
            <a:pPr algn="just"/>
            <a:r>
              <a:rPr lang="pt-BR" dirty="0" err="1"/>
              <a:t>Lorem</a:t>
            </a:r>
            <a:r>
              <a:rPr lang="pt-BR" dirty="0"/>
              <a:t> ipsum </a:t>
            </a:r>
            <a:r>
              <a:rPr lang="pt-BR" dirty="0" err="1"/>
              <a:t>dolor</a:t>
            </a:r>
            <a:r>
              <a:rPr lang="pt-BR" dirty="0"/>
              <a:t> </a:t>
            </a:r>
            <a:r>
              <a:rPr lang="pt-BR" dirty="0" err="1"/>
              <a:t>sit</a:t>
            </a:r>
            <a:r>
              <a:rPr lang="pt-BR" dirty="0"/>
              <a:t> </a:t>
            </a:r>
            <a:r>
              <a:rPr lang="pt-BR" dirty="0" err="1"/>
              <a:t>amet</a:t>
            </a:r>
            <a:r>
              <a:rPr lang="pt-BR" dirty="0"/>
              <a:t>, </a:t>
            </a:r>
            <a:r>
              <a:rPr lang="pt-BR" dirty="0" err="1"/>
              <a:t>consectetuer</a:t>
            </a:r>
            <a:r>
              <a:rPr lang="pt-BR" dirty="0"/>
              <a:t> </a:t>
            </a:r>
            <a:r>
              <a:rPr lang="pt-BR" dirty="0" err="1"/>
              <a:t>adipiscing</a:t>
            </a:r>
            <a:r>
              <a:rPr lang="pt-BR" dirty="0"/>
              <a:t> </a:t>
            </a:r>
            <a:r>
              <a:rPr lang="pt-BR" dirty="0" err="1"/>
              <a:t>elit</a:t>
            </a:r>
            <a:r>
              <a:rPr lang="pt-BR" dirty="0"/>
              <a:t>. </a:t>
            </a:r>
            <a:r>
              <a:rPr lang="pt-BR" dirty="0" err="1"/>
              <a:t>Maecenas</a:t>
            </a:r>
            <a:r>
              <a:rPr lang="pt-BR" dirty="0"/>
              <a:t> </a:t>
            </a:r>
            <a:r>
              <a:rPr lang="pt-BR" dirty="0" err="1"/>
              <a:t>porttitor</a:t>
            </a:r>
            <a:r>
              <a:rPr lang="pt-BR" dirty="0"/>
              <a:t> </a:t>
            </a:r>
            <a:r>
              <a:rPr lang="pt-BR" dirty="0" err="1"/>
              <a:t>congue</a:t>
            </a:r>
            <a:r>
              <a:rPr lang="pt-BR" dirty="0"/>
              <a:t> massa. </a:t>
            </a:r>
            <a:r>
              <a:rPr lang="pt-BR" dirty="0" err="1"/>
              <a:t>Fusce</a:t>
            </a:r>
            <a:r>
              <a:rPr lang="pt-BR" dirty="0"/>
              <a:t> </a:t>
            </a:r>
            <a:r>
              <a:rPr lang="pt-BR" dirty="0" err="1"/>
              <a:t>posuere</a:t>
            </a:r>
            <a:r>
              <a:rPr lang="pt-BR" dirty="0"/>
              <a:t>, magna </a:t>
            </a:r>
            <a:r>
              <a:rPr lang="pt-BR" dirty="0" err="1"/>
              <a:t>sed</a:t>
            </a:r>
            <a:r>
              <a:rPr lang="pt-BR" dirty="0"/>
              <a:t> </a:t>
            </a:r>
            <a:r>
              <a:rPr lang="pt-BR" dirty="0" err="1"/>
              <a:t>pulvinar</a:t>
            </a:r>
            <a:r>
              <a:rPr lang="pt-BR" dirty="0"/>
              <a:t> </a:t>
            </a:r>
            <a:r>
              <a:rPr lang="pt-BR" dirty="0" err="1"/>
              <a:t>ultricies</a:t>
            </a:r>
            <a:r>
              <a:rPr lang="pt-BR" dirty="0"/>
              <a:t>, </a:t>
            </a:r>
            <a:r>
              <a:rPr lang="pt-BR" dirty="0" err="1"/>
              <a:t>purus</a:t>
            </a:r>
            <a:r>
              <a:rPr lang="pt-BR" dirty="0"/>
              <a:t> </a:t>
            </a:r>
            <a:r>
              <a:rPr lang="pt-BR" dirty="0" err="1"/>
              <a:t>lectus</a:t>
            </a:r>
            <a:r>
              <a:rPr lang="pt-BR" dirty="0"/>
              <a:t> </a:t>
            </a:r>
            <a:r>
              <a:rPr lang="pt-BR" dirty="0" err="1"/>
              <a:t>malesuada</a:t>
            </a:r>
            <a:r>
              <a:rPr lang="pt-BR" dirty="0"/>
              <a:t> libero, </a:t>
            </a:r>
            <a:r>
              <a:rPr lang="pt-BR" dirty="0" err="1"/>
              <a:t>sit</a:t>
            </a:r>
            <a:r>
              <a:rPr lang="pt-BR" dirty="0"/>
              <a:t> </a:t>
            </a:r>
            <a:r>
              <a:rPr lang="pt-BR" dirty="0" err="1"/>
              <a:t>amet</a:t>
            </a:r>
            <a:r>
              <a:rPr lang="pt-BR" dirty="0"/>
              <a:t> </a:t>
            </a:r>
            <a:r>
              <a:rPr lang="pt-BR" dirty="0" err="1"/>
              <a:t>commodo</a:t>
            </a:r>
            <a:r>
              <a:rPr lang="pt-BR" dirty="0"/>
              <a:t> magna </a:t>
            </a:r>
            <a:r>
              <a:rPr lang="pt-BR" dirty="0" err="1"/>
              <a:t>eros</a:t>
            </a:r>
            <a:r>
              <a:rPr lang="pt-BR" dirty="0"/>
              <a:t> quis urna.</a:t>
            </a:r>
          </a:p>
        </p:txBody>
      </p:sp>
      <p:pic>
        <p:nvPicPr>
          <p:cNvPr id="17" name="Picture 4" descr="SVG &gt; geometria desenhar régua escola - Imagem e ícone grátis do SVG. | SVG  Silh">
            <a:extLst>
              <a:ext uri="{FF2B5EF4-FFF2-40B4-BE49-F238E27FC236}">
                <a16:creationId xmlns:a16="http://schemas.microsoft.com/office/drawing/2014/main" id="{641AAD76-5FDF-40C0-9E9F-15828B41E51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1666" b="32796"/>
          <a:stretch/>
        </p:blipFill>
        <p:spPr bwMode="auto">
          <a:xfrm rot="13258245">
            <a:off x="5438572" y="1980755"/>
            <a:ext cx="9753600" cy="1154300"/>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374098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95DA6EC5-5F18-4712-9A68-13564246D041}"/>
              </a:ext>
            </a:extLst>
          </p:cNvPr>
          <p:cNvPicPr>
            <a:picLocks noChangeAspect="1"/>
          </p:cNvPicPr>
          <p:nvPr/>
        </p:nvPicPr>
        <p:blipFill>
          <a:blip r:embed="rId2">
            <a:extLst>
              <a:ext uri="{28A0092B-C50C-407E-A947-70E740481C1C}">
                <a14:useLocalDpi xmlns:a14="http://schemas.microsoft.com/office/drawing/2010/main" val="0"/>
              </a:ext>
            </a:extLst>
          </a:blip>
          <a:srcRect t="7812" b="7812"/>
          <a:stretch/>
        </p:blipFill>
        <p:spPr>
          <a:xfrm>
            <a:off x="0" y="0"/>
            <a:ext cx="12192000" cy="6858000"/>
          </a:xfrm>
          <a:prstGeom prst="rect">
            <a:avLst/>
          </a:prstGeom>
        </p:spPr>
      </p:pic>
    </p:spTree>
    <p:extLst>
      <p:ext uri="{BB962C8B-B14F-4D97-AF65-F5344CB8AC3E}">
        <p14:creationId xmlns:p14="http://schemas.microsoft.com/office/powerpoint/2010/main" val="1348633336"/>
      </p:ext>
    </p:extLst>
  </p:cSld>
  <p:clrMapOvr>
    <a:masterClrMapping/>
  </p:clrMapOvr>
  <mc:AlternateContent xmlns:mc="http://schemas.openxmlformats.org/markup-compatibility/2006" xmlns:p159="http://schemas.microsoft.com/office/powerpoint/2015/09/main">
    <mc:Choice Requires="p159">
      <p:transition spd="slow" advTm="0">
        <p159:morph option="byObject"/>
      </p:transition>
    </mc:Choice>
    <mc:Fallback xmlns="">
      <p:transition spd="slow" advTm="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95DA6EC5-5F18-4712-9A68-13564246D041}"/>
              </a:ext>
            </a:extLst>
          </p:cNvPr>
          <p:cNvPicPr>
            <a:picLocks noChangeAspect="1"/>
          </p:cNvPicPr>
          <p:nvPr/>
        </p:nvPicPr>
        <p:blipFill rotWithShape="1">
          <a:blip r:embed="rId2">
            <a:extLst>
              <a:ext uri="{28A0092B-C50C-407E-A947-70E740481C1C}">
                <a14:useLocalDpi xmlns:a14="http://schemas.microsoft.com/office/drawing/2010/main" val="0"/>
              </a:ext>
            </a:extLst>
          </a:blip>
          <a:srcRect l="17233" t="16032" r="17233" b="28672"/>
          <a:stretch/>
        </p:blipFill>
        <p:spPr>
          <a:xfrm>
            <a:off x="0" y="0"/>
            <a:ext cx="12192000" cy="6858000"/>
          </a:xfrm>
          <a:prstGeom prst="rect">
            <a:avLst/>
          </a:prstGeom>
        </p:spPr>
      </p:pic>
      <p:sp>
        <p:nvSpPr>
          <p:cNvPr id="79" name="Freeform 150">
            <a:extLst>
              <a:ext uri="{FF2B5EF4-FFF2-40B4-BE49-F238E27FC236}">
                <a16:creationId xmlns:a16="http://schemas.microsoft.com/office/drawing/2014/main" id="{955F7105-0C15-43A3-9BC2-60E4CDFF93D6}"/>
              </a:ext>
            </a:extLst>
          </p:cNvPr>
          <p:cNvSpPr>
            <a:spLocks/>
          </p:cNvSpPr>
          <p:nvPr/>
        </p:nvSpPr>
        <p:spPr bwMode="auto">
          <a:xfrm flipH="1">
            <a:off x="442913" y="5408205"/>
            <a:ext cx="4912965" cy="1430746"/>
          </a:xfrm>
          <a:custGeom>
            <a:avLst/>
            <a:gdLst>
              <a:gd name="T0" fmla="*/ 1670 w 1670"/>
              <a:gd name="T1" fmla="*/ 106 h 486"/>
              <a:gd name="T2" fmla="*/ 1496 w 1670"/>
              <a:gd name="T3" fmla="*/ 58 h 486"/>
              <a:gd name="T4" fmla="*/ 1339 w 1670"/>
              <a:gd name="T5" fmla="*/ 181 h 486"/>
              <a:gd name="T6" fmla="*/ 1216 w 1670"/>
              <a:gd name="T7" fmla="*/ 155 h 486"/>
              <a:gd name="T8" fmla="*/ 1127 w 1670"/>
              <a:gd name="T9" fmla="*/ 125 h 486"/>
              <a:gd name="T10" fmla="*/ 920 w 1670"/>
              <a:gd name="T11" fmla="*/ 105 h 486"/>
              <a:gd name="T12" fmla="*/ 834 w 1670"/>
              <a:gd name="T13" fmla="*/ 70 h 486"/>
              <a:gd name="T14" fmla="*/ 751 w 1670"/>
              <a:gd name="T15" fmla="*/ 3 h 486"/>
              <a:gd name="T16" fmla="*/ 657 w 1670"/>
              <a:gd name="T17" fmla="*/ 54 h 486"/>
              <a:gd name="T18" fmla="*/ 540 w 1670"/>
              <a:gd name="T19" fmla="*/ 71 h 486"/>
              <a:gd name="T20" fmla="*/ 455 w 1670"/>
              <a:gd name="T21" fmla="*/ 44 h 486"/>
              <a:gd name="T22" fmla="*/ 388 w 1670"/>
              <a:gd name="T23" fmla="*/ 104 h 486"/>
              <a:gd name="T24" fmla="*/ 236 w 1670"/>
              <a:gd name="T25" fmla="*/ 238 h 486"/>
              <a:gd name="T26" fmla="*/ 134 w 1670"/>
              <a:gd name="T27" fmla="*/ 349 h 486"/>
              <a:gd name="T28" fmla="*/ 5 w 1670"/>
              <a:gd name="T29"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70" h="486">
                <a:moveTo>
                  <a:pt x="1670" y="106"/>
                </a:moveTo>
                <a:cubicBezTo>
                  <a:pt x="1616" y="53"/>
                  <a:pt x="1565" y="46"/>
                  <a:pt x="1496" y="58"/>
                </a:cubicBezTo>
                <a:cubicBezTo>
                  <a:pt x="1428" y="70"/>
                  <a:pt x="1367" y="117"/>
                  <a:pt x="1339" y="181"/>
                </a:cubicBezTo>
                <a:cubicBezTo>
                  <a:pt x="1310" y="146"/>
                  <a:pt x="1256" y="135"/>
                  <a:pt x="1216" y="155"/>
                </a:cubicBezTo>
                <a:cubicBezTo>
                  <a:pt x="1199" y="125"/>
                  <a:pt x="1159" y="112"/>
                  <a:pt x="1127" y="125"/>
                </a:cubicBezTo>
                <a:cubicBezTo>
                  <a:pt x="1076" y="70"/>
                  <a:pt x="982" y="61"/>
                  <a:pt x="920" y="105"/>
                </a:cubicBezTo>
                <a:cubicBezTo>
                  <a:pt x="907" y="74"/>
                  <a:pt x="866" y="57"/>
                  <a:pt x="834" y="70"/>
                </a:cubicBezTo>
                <a:cubicBezTo>
                  <a:pt x="823" y="34"/>
                  <a:pt x="788" y="6"/>
                  <a:pt x="751" y="3"/>
                </a:cubicBezTo>
                <a:cubicBezTo>
                  <a:pt x="713" y="0"/>
                  <a:pt x="674" y="21"/>
                  <a:pt x="657" y="54"/>
                </a:cubicBezTo>
                <a:cubicBezTo>
                  <a:pt x="622" y="26"/>
                  <a:pt x="565" y="35"/>
                  <a:pt x="540" y="71"/>
                </a:cubicBezTo>
                <a:cubicBezTo>
                  <a:pt x="519" y="48"/>
                  <a:pt x="485" y="38"/>
                  <a:pt x="455" y="44"/>
                </a:cubicBezTo>
                <a:cubicBezTo>
                  <a:pt x="424" y="51"/>
                  <a:pt x="398" y="74"/>
                  <a:pt x="388" y="104"/>
                </a:cubicBezTo>
                <a:cubicBezTo>
                  <a:pt x="312" y="93"/>
                  <a:pt x="235" y="161"/>
                  <a:pt x="236" y="238"/>
                </a:cubicBezTo>
                <a:cubicBezTo>
                  <a:pt x="191" y="242"/>
                  <a:pt x="119" y="258"/>
                  <a:pt x="134" y="349"/>
                </a:cubicBezTo>
                <a:cubicBezTo>
                  <a:pt x="5" y="348"/>
                  <a:pt x="0" y="425"/>
                  <a:pt x="5" y="486"/>
                </a:cubicBezTo>
              </a:path>
            </a:pathLst>
          </a:custGeom>
          <a:noFill/>
          <a:ln w="22225" cap="rnd">
            <a:solidFill>
              <a:schemeClr val="tx1">
                <a:lumMod val="75000"/>
              </a:schemeClr>
            </a:solidFill>
            <a:prstDash val="solid"/>
            <a:round/>
            <a:headEnd/>
            <a:tailEnd/>
          </a:ln>
        </p:spPr>
        <p:txBody>
          <a:bodyPr/>
          <a:lstStyle/>
          <a:p>
            <a:pPr eaLnBrk="1" fontAlgn="auto" hangingPunct="1">
              <a:spcBef>
                <a:spcPts val="0"/>
              </a:spcBef>
              <a:spcAft>
                <a:spcPts val="0"/>
              </a:spcAft>
              <a:defRPr/>
            </a:pPr>
            <a:endParaRPr lang="ru-RU">
              <a:latin typeface="+mn-lt"/>
            </a:endParaRPr>
          </a:p>
        </p:txBody>
      </p:sp>
      <p:grpSp>
        <p:nvGrpSpPr>
          <p:cNvPr id="80" name="Group 1">
            <a:extLst>
              <a:ext uri="{FF2B5EF4-FFF2-40B4-BE49-F238E27FC236}">
                <a16:creationId xmlns:a16="http://schemas.microsoft.com/office/drawing/2014/main" id="{A0A8BBB6-DAFC-4BB8-B33A-F7B6B827DA92}"/>
              </a:ext>
            </a:extLst>
          </p:cNvPr>
          <p:cNvGrpSpPr>
            <a:grpSpLocks/>
          </p:cNvGrpSpPr>
          <p:nvPr/>
        </p:nvGrpSpPr>
        <p:grpSpPr bwMode="auto">
          <a:xfrm flipH="1">
            <a:off x="2780718" y="4758694"/>
            <a:ext cx="732581" cy="2083432"/>
            <a:chOff x="7907338" y="4159250"/>
            <a:chExt cx="946150" cy="2690813"/>
          </a:xfrm>
          <a:solidFill>
            <a:schemeClr val="bg1"/>
          </a:solidFill>
        </p:grpSpPr>
        <p:sp>
          <p:nvSpPr>
            <p:cNvPr id="81" name="Freeform 151">
              <a:extLst>
                <a:ext uri="{FF2B5EF4-FFF2-40B4-BE49-F238E27FC236}">
                  <a16:creationId xmlns:a16="http://schemas.microsoft.com/office/drawing/2014/main" id="{6212E3ED-1F16-474F-9925-C6DE72BA69F8}"/>
                </a:ext>
              </a:extLst>
            </p:cNvPr>
            <p:cNvSpPr>
              <a:spLocks/>
            </p:cNvSpPr>
            <p:nvPr/>
          </p:nvSpPr>
          <p:spPr bwMode="auto">
            <a:xfrm>
              <a:off x="7907338" y="4159250"/>
              <a:ext cx="946150" cy="2690813"/>
            </a:xfrm>
            <a:custGeom>
              <a:avLst/>
              <a:gdLst>
                <a:gd name="T0" fmla="*/ 946150 w 249"/>
                <a:gd name="T1" fmla="*/ 2687012 h 708"/>
                <a:gd name="T2" fmla="*/ 615567 w 249"/>
                <a:gd name="T3" fmla="*/ 3801 h 708"/>
                <a:gd name="T4" fmla="*/ 300184 w 249"/>
                <a:gd name="T5" fmla="*/ 0 h 708"/>
                <a:gd name="T6" fmla="*/ 265986 w 249"/>
                <a:gd name="T7" fmla="*/ 250839 h 708"/>
                <a:gd name="T8" fmla="*/ 246987 w 249"/>
                <a:gd name="T9" fmla="*/ 433267 h 708"/>
                <a:gd name="T10" fmla="*/ 0 w 249"/>
                <a:gd name="T11" fmla="*/ 2690813 h 708"/>
                <a:gd name="T12" fmla="*/ 946150 w 249"/>
                <a:gd name="T13" fmla="*/ 2687012 h 7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9" h="708">
                  <a:moveTo>
                    <a:pt x="249" y="707"/>
                  </a:moveTo>
                  <a:cubicBezTo>
                    <a:pt x="199" y="487"/>
                    <a:pt x="183" y="226"/>
                    <a:pt x="162" y="1"/>
                  </a:cubicBezTo>
                  <a:cubicBezTo>
                    <a:pt x="79" y="0"/>
                    <a:pt x="79" y="0"/>
                    <a:pt x="79" y="0"/>
                  </a:cubicBezTo>
                  <a:cubicBezTo>
                    <a:pt x="76" y="18"/>
                    <a:pt x="73" y="48"/>
                    <a:pt x="70" y="66"/>
                  </a:cubicBezTo>
                  <a:cubicBezTo>
                    <a:pt x="69" y="82"/>
                    <a:pt x="67" y="98"/>
                    <a:pt x="65" y="114"/>
                  </a:cubicBezTo>
                  <a:cubicBezTo>
                    <a:pt x="44" y="283"/>
                    <a:pt x="15" y="539"/>
                    <a:pt x="0" y="708"/>
                  </a:cubicBezTo>
                  <a:cubicBezTo>
                    <a:pt x="249" y="707"/>
                    <a:pt x="249" y="707"/>
                    <a:pt x="249" y="707"/>
                  </a:cubicBezTo>
                </a:path>
              </a:pathLst>
            </a:custGeom>
            <a:grpFill/>
            <a:ln w="9525">
              <a:solidFill>
                <a:srgbClr val="000000"/>
              </a:solidFill>
              <a:round/>
              <a:headEnd/>
              <a:tailEnd/>
            </a:ln>
          </p:spPr>
          <p:txBody>
            <a:bodyPr/>
            <a:lstStyle/>
            <a:p>
              <a:endParaRPr lang="pt-BR"/>
            </a:p>
          </p:txBody>
        </p:sp>
        <p:sp>
          <p:nvSpPr>
            <p:cNvPr id="82" name="Freeform 152">
              <a:extLst>
                <a:ext uri="{FF2B5EF4-FFF2-40B4-BE49-F238E27FC236}">
                  <a16:creationId xmlns:a16="http://schemas.microsoft.com/office/drawing/2014/main" id="{4CF8A313-52FC-4404-A85B-0FB0392F643D}"/>
                </a:ext>
              </a:extLst>
            </p:cNvPr>
            <p:cNvSpPr>
              <a:spLocks/>
            </p:cNvSpPr>
            <p:nvPr/>
          </p:nvSpPr>
          <p:spPr bwMode="auto">
            <a:xfrm>
              <a:off x="7907338" y="4159250"/>
              <a:ext cx="946150" cy="2690813"/>
            </a:xfrm>
            <a:custGeom>
              <a:avLst/>
              <a:gdLst>
                <a:gd name="T0" fmla="*/ 249 w 249"/>
                <a:gd name="T1" fmla="*/ 707 h 708"/>
                <a:gd name="T2" fmla="*/ 162 w 249"/>
                <a:gd name="T3" fmla="*/ 1 h 708"/>
                <a:gd name="T4" fmla="*/ 79 w 249"/>
                <a:gd name="T5" fmla="*/ 0 h 708"/>
                <a:gd name="T6" fmla="*/ 70 w 249"/>
                <a:gd name="T7" fmla="*/ 66 h 708"/>
                <a:gd name="T8" fmla="*/ 65 w 249"/>
                <a:gd name="T9" fmla="*/ 114 h 708"/>
                <a:gd name="T10" fmla="*/ 0 w 249"/>
                <a:gd name="T11" fmla="*/ 708 h 708"/>
                <a:gd name="T12" fmla="*/ 249 w 249"/>
                <a:gd name="T13" fmla="*/ 707 h 708"/>
              </a:gdLst>
              <a:ahLst/>
              <a:cxnLst>
                <a:cxn ang="0">
                  <a:pos x="T0" y="T1"/>
                </a:cxn>
                <a:cxn ang="0">
                  <a:pos x="T2" y="T3"/>
                </a:cxn>
                <a:cxn ang="0">
                  <a:pos x="T4" y="T5"/>
                </a:cxn>
                <a:cxn ang="0">
                  <a:pos x="T6" y="T7"/>
                </a:cxn>
                <a:cxn ang="0">
                  <a:pos x="T8" y="T9"/>
                </a:cxn>
                <a:cxn ang="0">
                  <a:pos x="T10" y="T11"/>
                </a:cxn>
                <a:cxn ang="0">
                  <a:pos x="T12" y="T13"/>
                </a:cxn>
              </a:cxnLst>
              <a:rect l="0" t="0" r="r" b="b"/>
              <a:pathLst>
                <a:path w="249" h="708">
                  <a:moveTo>
                    <a:pt x="249" y="707"/>
                  </a:moveTo>
                  <a:cubicBezTo>
                    <a:pt x="199" y="487"/>
                    <a:pt x="183" y="226"/>
                    <a:pt x="162" y="1"/>
                  </a:cubicBezTo>
                  <a:cubicBezTo>
                    <a:pt x="79" y="0"/>
                    <a:pt x="79" y="0"/>
                    <a:pt x="79" y="0"/>
                  </a:cubicBezTo>
                  <a:cubicBezTo>
                    <a:pt x="76" y="18"/>
                    <a:pt x="73" y="48"/>
                    <a:pt x="70" y="66"/>
                  </a:cubicBezTo>
                  <a:cubicBezTo>
                    <a:pt x="69" y="82"/>
                    <a:pt x="67" y="98"/>
                    <a:pt x="65" y="114"/>
                  </a:cubicBezTo>
                  <a:cubicBezTo>
                    <a:pt x="44" y="283"/>
                    <a:pt x="15" y="539"/>
                    <a:pt x="0" y="708"/>
                  </a:cubicBezTo>
                  <a:cubicBezTo>
                    <a:pt x="249" y="707"/>
                    <a:pt x="249" y="707"/>
                    <a:pt x="249" y="707"/>
                  </a:cubicBezTo>
                </a:path>
              </a:pathLst>
            </a:custGeom>
            <a:grpFill/>
            <a:ln w="22225" cap="flat">
              <a:solidFill>
                <a:schemeClr val="tx1">
                  <a:lumMod val="75000"/>
                </a:schemeClr>
              </a:solidFill>
              <a:prstDash val="solid"/>
              <a:miter lim="800000"/>
              <a:headEnd/>
              <a:tailEnd/>
            </a:ln>
          </p:spPr>
          <p:txBody>
            <a:bodyPr/>
            <a:lstStyle/>
            <a:p>
              <a:pPr eaLnBrk="1" fontAlgn="auto" hangingPunct="1">
                <a:spcBef>
                  <a:spcPts val="0"/>
                </a:spcBef>
                <a:spcAft>
                  <a:spcPts val="0"/>
                </a:spcAft>
                <a:defRPr/>
              </a:pPr>
              <a:endParaRPr lang="ru-RU">
                <a:latin typeface="+mn-lt"/>
              </a:endParaRPr>
            </a:p>
          </p:txBody>
        </p:sp>
        <p:sp>
          <p:nvSpPr>
            <p:cNvPr id="83" name="Freeform 153">
              <a:extLst>
                <a:ext uri="{FF2B5EF4-FFF2-40B4-BE49-F238E27FC236}">
                  <a16:creationId xmlns:a16="http://schemas.microsoft.com/office/drawing/2014/main" id="{AD4FAAD8-7CF3-4139-A530-33884088B8FC}"/>
                </a:ext>
              </a:extLst>
            </p:cNvPr>
            <p:cNvSpPr>
              <a:spLocks/>
            </p:cNvSpPr>
            <p:nvPr/>
          </p:nvSpPr>
          <p:spPr bwMode="auto">
            <a:xfrm>
              <a:off x="8062913" y="4162425"/>
              <a:ext cx="254000" cy="2684463"/>
            </a:xfrm>
            <a:custGeom>
              <a:avLst/>
              <a:gdLst>
                <a:gd name="T0" fmla="*/ 67 w 67"/>
                <a:gd name="T1" fmla="*/ 0 h 706"/>
                <a:gd name="T2" fmla="*/ 0 w 67"/>
                <a:gd name="T3" fmla="*/ 706 h 706"/>
              </a:gdLst>
              <a:ahLst/>
              <a:cxnLst>
                <a:cxn ang="0">
                  <a:pos x="T0" y="T1"/>
                </a:cxn>
                <a:cxn ang="0">
                  <a:pos x="T2" y="T3"/>
                </a:cxn>
              </a:cxnLst>
              <a:rect l="0" t="0" r="r" b="b"/>
              <a:pathLst>
                <a:path w="67" h="706">
                  <a:moveTo>
                    <a:pt x="67" y="0"/>
                  </a:moveTo>
                  <a:cubicBezTo>
                    <a:pt x="46" y="191"/>
                    <a:pt x="16" y="515"/>
                    <a:pt x="0" y="706"/>
                  </a:cubicBezTo>
                </a:path>
              </a:pathLst>
            </a:custGeom>
            <a:grpFill/>
            <a:ln w="22225" cap="flat">
              <a:solidFill>
                <a:schemeClr val="tx1">
                  <a:lumMod val="75000"/>
                </a:schemeClr>
              </a:solidFill>
              <a:prstDash val="solid"/>
              <a:miter lim="800000"/>
              <a:headEnd/>
              <a:tailEnd/>
            </a:ln>
          </p:spPr>
          <p:txBody>
            <a:bodyPr/>
            <a:lstStyle/>
            <a:p>
              <a:pPr eaLnBrk="1" fontAlgn="auto" hangingPunct="1">
                <a:spcBef>
                  <a:spcPts val="0"/>
                </a:spcBef>
                <a:spcAft>
                  <a:spcPts val="0"/>
                </a:spcAft>
                <a:defRPr/>
              </a:pPr>
              <a:endParaRPr lang="ru-RU">
                <a:latin typeface="+mn-lt"/>
              </a:endParaRPr>
            </a:p>
          </p:txBody>
        </p:sp>
        <p:sp>
          <p:nvSpPr>
            <p:cNvPr id="84" name="Freeform 154">
              <a:extLst>
                <a:ext uri="{FF2B5EF4-FFF2-40B4-BE49-F238E27FC236}">
                  <a16:creationId xmlns:a16="http://schemas.microsoft.com/office/drawing/2014/main" id="{C0D347FB-DE10-4643-92F0-E1AB4F918115}"/>
                </a:ext>
              </a:extLst>
            </p:cNvPr>
            <p:cNvSpPr>
              <a:spLocks/>
            </p:cNvSpPr>
            <p:nvPr/>
          </p:nvSpPr>
          <p:spPr bwMode="auto">
            <a:xfrm>
              <a:off x="8313738" y="4162425"/>
              <a:ext cx="60325" cy="2684463"/>
            </a:xfrm>
            <a:custGeom>
              <a:avLst/>
              <a:gdLst>
                <a:gd name="T0" fmla="*/ 16 w 16"/>
                <a:gd name="T1" fmla="*/ 0 h 706"/>
                <a:gd name="T2" fmla="*/ 0 w 16"/>
                <a:gd name="T3" fmla="*/ 706 h 706"/>
              </a:gdLst>
              <a:ahLst/>
              <a:cxnLst>
                <a:cxn ang="0">
                  <a:pos x="T0" y="T1"/>
                </a:cxn>
                <a:cxn ang="0">
                  <a:pos x="T2" y="T3"/>
                </a:cxn>
              </a:cxnLst>
              <a:rect l="0" t="0" r="r" b="b"/>
              <a:pathLst>
                <a:path w="16" h="706">
                  <a:moveTo>
                    <a:pt x="16" y="0"/>
                  </a:moveTo>
                  <a:cubicBezTo>
                    <a:pt x="10" y="183"/>
                    <a:pt x="3" y="522"/>
                    <a:pt x="0" y="706"/>
                  </a:cubicBezTo>
                </a:path>
              </a:pathLst>
            </a:custGeom>
            <a:grpFill/>
            <a:ln w="22225" cap="flat">
              <a:solidFill>
                <a:schemeClr val="tx1">
                  <a:lumMod val="75000"/>
                </a:schemeClr>
              </a:solidFill>
              <a:prstDash val="solid"/>
              <a:miter lim="800000"/>
              <a:headEnd/>
              <a:tailEnd/>
            </a:ln>
          </p:spPr>
          <p:txBody>
            <a:bodyPr/>
            <a:lstStyle/>
            <a:p>
              <a:pPr eaLnBrk="1" fontAlgn="auto" hangingPunct="1">
                <a:spcBef>
                  <a:spcPts val="0"/>
                </a:spcBef>
                <a:spcAft>
                  <a:spcPts val="0"/>
                </a:spcAft>
                <a:defRPr/>
              </a:pPr>
              <a:endParaRPr lang="ru-RU">
                <a:latin typeface="+mn-lt"/>
              </a:endParaRPr>
            </a:p>
          </p:txBody>
        </p:sp>
        <p:sp>
          <p:nvSpPr>
            <p:cNvPr id="85" name="Freeform 155">
              <a:extLst>
                <a:ext uri="{FF2B5EF4-FFF2-40B4-BE49-F238E27FC236}">
                  <a16:creationId xmlns:a16="http://schemas.microsoft.com/office/drawing/2014/main" id="{B0A2AC9E-3B0D-47ED-A5B9-EA3FD63994BD}"/>
                </a:ext>
              </a:extLst>
            </p:cNvPr>
            <p:cNvSpPr>
              <a:spLocks/>
            </p:cNvSpPr>
            <p:nvPr/>
          </p:nvSpPr>
          <p:spPr bwMode="auto">
            <a:xfrm>
              <a:off x="8355013" y="4162425"/>
              <a:ext cx="122237" cy="2684463"/>
            </a:xfrm>
            <a:custGeom>
              <a:avLst/>
              <a:gdLst>
                <a:gd name="T0" fmla="*/ 5 w 32"/>
                <a:gd name="T1" fmla="*/ 0 h 706"/>
                <a:gd name="T2" fmla="*/ 32 w 32"/>
                <a:gd name="T3" fmla="*/ 706 h 706"/>
              </a:gdLst>
              <a:ahLst/>
              <a:cxnLst>
                <a:cxn ang="0">
                  <a:pos x="T0" y="T1"/>
                </a:cxn>
                <a:cxn ang="0">
                  <a:pos x="T2" y="T3"/>
                </a:cxn>
              </a:cxnLst>
              <a:rect l="0" t="0" r="r" b="b"/>
              <a:pathLst>
                <a:path w="32" h="706">
                  <a:moveTo>
                    <a:pt x="5" y="0"/>
                  </a:moveTo>
                  <a:cubicBezTo>
                    <a:pt x="0" y="191"/>
                    <a:pt x="5" y="516"/>
                    <a:pt x="32" y="706"/>
                  </a:cubicBezTo>
                </a:path>
              </a:pathLst>
            </a:custGeom>
            <a:grpFill/>
            <a:ln w="22225" cap="flat">
              <a:solidFill>
                <a:schemeClr val="tx1">
                  <a:lumMod val="75000"/>
                </a:schemeClr>
              </a:solidFill>
              <a:prstDash val="solid"/>
              <a:miter lim="800000"/>
              <a:headEnd/>
              <a:tailEnd/>
            </a:ln>
          </p:spPr>
          <p:txBody>
            <a:bodyPr/>
            <a:lstStyle/>
            <a:p>
              <a:pPr eaLnBrk="1" fontAlgn="auto" hangingPunct="1">
                <a:spcBef>
                  <a:spcPts val="0"/>
                </a:spcBef>
                <a:spcAft>
                  <a:spcPts val="0"/>
                </a:spcAft>
                <a:defRPr/>
              </a:pPr>
              <a:endParaRPr lang="ru-RU">
                <a:latin typeface="+mn-lt"/>
              </a:endParaRPr>
            </a:p>
          </p:txBody>
        </p:sp>
        <p:sp>
          <p:nvSpPr>
            <p:cNvPr id="86" name="Freeform 156">
              <a:extLst>
                <a:ext uri="{FF2B5EF4-FFF2-40B4-BE49-F238E27FC236}">
                  <a16:creationId xmlns:a16="http://schemas.microsoft.com/office/drawing/2014/main" id="{969C3982-1B85-4610-AC27-C870F5C3D8B1}"/>
                </a:ext>
              </a:extLst>
            </p:cNvPr>
            <p:cNvSpPr>
              <a:spLocks/>
            </p:cNvSpPr>
            <p:nvPr/>
          </p:nvSpPr>
          <p:spPr bwMode="auto">
            <a:xfrm>
              <a:off x="8401050" y="4162425"/>
              <a:ext cx="288925" cy="2684463"/>
            </a:xfrm>
            <a:custGeom>
              <a:avLst/>
              <a:gdLst>
                <a:gd name="T0" fmla="*/ 0 w 76"/>
                <a:gd name="T1" fmla="*/ 0 h 706"/>
                <a:gd name="T2" fmla="*/ 76 w 76"/>
                <a:gd name="T3" fmla="*/ 706 h 706"/>
              </a:gdLst>
              <a:ahLst/>
              <a:cxnLst>
                <a:cxn ang="0">
                  <a:pos x="T0" y="T1"/>
                </a:cxn>
                <a:cxn ang="0">
                  <a:pos x="T2" y="T3"/>
                </a:cxn>
              </a:cxnLst>
              <a:rect l="0" t="0" r="r" b="b"/>
              <a:pathLst>
                <a:path w="76" h="706">
                  <a:moveTo>
                    <a:pt x="0" y="0"/>
                  </a:moveTo>
                  <a:cubicBezTo>
                    <a:pt x="18" y="190"/>
                    <a:pt x="44" y="518"/>
                    <a:pt x="76" y="706"/>
                  </a:cubicBezTo>
                </a:path>
              </a:pathLst>
            </a:custGeom>
            <a:grpFill/>
            <a:ln w="22225" cap="flat">
              <a:solidFill>
                <a:schemeClr val="tx1">
                  <a:lumMod val="75000"/>
                </a:schemeClr>
              </a:solidFill>
              <a:prstDash val="solid"/>
              <a:miter lim="800000"/>
              <a:headEnd/>
              <a:tailEnd/>
            </a:ln>
          </p:spPr>
          <p:txBody>
            <a:bodyPr/>
            <a:lstStyle/>
            <a:p>
              <a:pPr eaLnBrk="1" fontAlgn="auto" hangingPunct="1">
                <a:spcBef>
                  <a:spcPts val="0"/>
                </a:spcBef>
                <a:spcAft>
                  <a:spcPts val="0"/>
                </a:spcAft>
                <a:defRPr/>
              </a:pPr>
              <a:endParaRPr lang="ru-RU">
                <a:latin typeface="+mn-lt"/>
              </a:endParaRPr>
            </a:p>
          </p:txBody>
        </p:sp>
        <p:sp>
          <p:nvSpPr>
            <p:cNvPr id="87" name="Freeform 157">
              <a:extLst>
                <a:ext uri="{FF2B5EF4-FFF2-40B4-BE49-F238E27FC236}">
                  <a16:creationId xmlns:a16="http://schemas.microsoft.com/office/drawing/2014/main" id="{3778837B-15D7-467F-B930-9454983933A9}"/>
                </a:ext>
              </a:extLst>
            </p:cNvPr>
            <p:cNvSpPr>
              <a:spLocks/>
            </p:cNvSpPr>
            <p:nvPr/>
          </p:nvSpPr>
          <p:spPr bwMode="auto">
            <a:xfrm>
              <a:off x="8401050" y="4162425"/>
              <a:ext cx="182563" cy="2684463"/>
            </a:xfrm>
            <a:custGeom>
              <a:avLst/>
              <a:gdLst>
                <a:gd name="T0" fmla="*/ 0 w 48"/>
                <a:gd name="T1" fmla="*/ 0 h 706"/>
                <a:gd name="T2" fmla="*/ 48 w 48"/>
                <a:gd name="T3" fmla="*/ 706 h 706"/>
              </a:gdLst>
              <a:ahLst/>
              <a:cxnLst>
                <a:cxn ang="0">
                  <a:pos x="T0" y="T1"/>
                </a:cxn>
                <a:cxn ang="0">
                  <a:pos x="T2" y="T3"/>
                </a:cxn>
              </a:cxnLst>
              <a:rect l="0" t="0" r="r" b="b"/>
              <a:pathLst>
                <a:path w="48" h="706">
                  <a:moveTo>
                    <a:pt x="0" y="0"/>
                  </a:moveTo>
                  <a:cubicBezTo>
                    <a:pt x="15" y="200"/>
                    <a:pt x="29" y="507"/>
                    <a:pt x="48" y="706"/>
                  </a:cubicBezTo>
                </a:path>
              </a:pathLst>
            </a:custGeom>
            <a:grpFill/>
            <a:ln w="22225" cap="flat">
              <a:solidFill>
                <a:schemeClr val="tx1">
                  <a:lumMod val="75000"/>
                </a:schemeClr>
              </a:solidFill>
              <a:prstDash val="solid"/>
              <a:miter lim="800000"/>
              <a:headEnd/>
              <a:tailEnd/>
            </a:ln>
          </p:spPr>
          <p:txBody>
            <a:bodyPr/>
            <a:lstStyle/>
            <a:p>
              <a:pPr eaLnBrk="1" fontAlgn="auto" hangingPunct="1">
                <a:spcBef>
                  <a:spcPts val="0"/>
                </a:spcBef>
                <a:spcAft>
                  <a:spcPts val="0"/>
                </a:spcAft>
                <a:defRPr/>
              </a:pPr>
              <a:endParaRPr lang="ru-RU">
                <a:latin typeface="+mn-lt"/>
              </a:endParaRPr>
            </a:p>
          </p:txBody>
        </p:sp>
        <p:sp>
          <p:nvSpPr>
            <p:cNvPr id="88" name="Freeform 158">
              <a:extLst>
                <a:ext uri="{FF2B5EF4-FFF2-40B4-BE49-F238E27FC236}">
                  <a16:creationId xmlns:a16="http://schemas.microsoft.com/office/drawing/2014/main" id="{406B853C-C446-45FD-AC82-C0077C8A2BF0}"/>
                </a:ext>
              </a:extLst>
            </p:cNvPr>
            <p:cNvSpPr>
              <a:spLocks/>
            </p:cNvSpPr>
            <p:nvPr/>
          </p:nvSpPr>
          <p:spPr bwMode="auto">
            <a:xfrm>
              <a:off x="8188325" y="4159250"/>
              <a:ext cx="128588" cy="2687638"/>
            </a:xfrm>
            <a:custGeom>
              <a:avLst/>
              <a:gdLst>
                <a:gd name="T0" fmla="*/ 34 w 34"/>
                <a:gd name="T1" fmla="*/ 0 h 707"/>
                <a:gd name="T2" fmla="*/ 0 w 34"/>
                <a:gd name="T3" fmla="*/ 707 h 707"/>
              </a:gdLst>
              <a:ahLst/>
              <a:cxnLst>
                <a:cxn ang="0">
                  <a:pos x="T0" y="T1"/>
                </a:cxn>
                <a:cxn ang="0">
                  <a:pos x="T2" y="T3"/>
                </a:cxn>
              </a:cxnLst>
              <a:rect l="0" t="0" r="r" b="b"/>
              <a:pathLst>
                <a:path w="34" h="707">
                  <a:moveTo>
                    <a:pt x="34" y="0"/>
                  </a:moveTo>
                  <a:cubicBezTo>
                    <a:pt x="19" y="201"/>
                    <a:pt x="7" y="506"/>
                    <a:pt x="0" y="707"/>
                  </a:cubicBezTo>
                </a:path>
              </a:pathLst>
            </a:custGeom>
            <a:grpFill/>
            <a:ln w="22225" cap="flat">
              <a:solidFill>
                <a:schemeClr val="tx1">
                  <a:lumMod val="75000"/>
                </a:schemeClr>
              </a:solidFill>
              <a:prstDash val="solid"/>
              <a:miter lim="800000"/>
              <a:headEnd/>
              <a:tailEnd/>
            </a:ln>
          </p:spPr>
          <p:txBody>
            <a:bodyPr/>
            <a:lstStyle/>
            <a:p>
              <a:pPr eaLnBrk="1" fontAlgn="auto" hangingPunct="1">
                <a:spcBef>
                  <a:spcPts val="0"/>
                </a:spcBef>
                <a:spcAft>
                  <a:spcPts val="0"/>
                </a:spcAft>
                <a:defRPr/>
              </a:pPr>
              <a:endParaRPr lang="ru-RU">
                <a:latin typeface="+mn-lt"/>
              </a:endParaRPr>
            </a:p>
          </p:txBody>
        </p:sp>
      </p:grpSp>
      <p:grpSp>
        <p:nvGrpSpPr>
          <p:cNvPr id="107" name="Group 183">
            <a:extLst>
              <a:ext uri="{FF2B5EF4-FFF2-40B4-BE49-F238E27FC236}">
                <a16:creationId xmlns:a16="http://schemas.microsoft.com/office/drawing/2014/main" id="{72EDA640-ED25-4BA0-BD0B-6BB6A5C4CDE0}"/>
              </a:ext>
            </a:extLst>
          </p:cNvPr>
          <p:cNvGrpSpPr>
            <a:grpSpLocks noChangeAspect="1"/>
          </p:cNvGrpSpPr>
          <p:nvPr/>
        </p:nvGrpSpPr>
        <p:grpSpPr bwMode="auto">
          <a:xfrm flipH="1">
            <a:off x="442913" y="5519441"/>
            <a:ext cx="5077106" cy="1338559"/>
            <a:chOff x="2776" y="3217"/>
            <a:chExt cx="4897" cy="1089"/>
          </a:xfrm>
          <a:noFill/>
        </p:grpSpPr>
        <p:sp>
          <p:nvSpPr>
            <p:cNvPr id="108" name="Freeform 184">
              <a:extLst>
                <a:ext uri="{FF2B5EF4-FFF2-40B4-BE49-F238E27FC236}">
                  <a16:creationId xmlns:a16="http://schemas.microsoft.com/office/drawing/2014/main" id="{AFFD8D83-794E-45B6-9660-B1EDF6B125F1}"/>
                </a:ext>
              </a:extLst>
            </p:cNvPr>
            <p:cNvSpPr>
              <a:spLocks/>
            </p:cNvSpPr>
            <p:nvPr/>
          </p:nvSpPr>
          <p:spPr bwMode="auto">
            <a:xfrm>
              <a:off x="2776" y="3217"/>
              <a:ext cx="4897" cy="1089"/>
            </a:xfrm>
            <a:custGeom>
              <a:avLst/>
              <a:gdLst>
                <a:gd name="T0" fmla="*/ 4897 w 2043"/>
                <a:gd name="T1" fmla="*/ 0 h 452"/>
                <a:gd name="T2" fmla="*/ 4597 w 2043"/>
                <a:gd name="T3" fmla="*/ 301 h 452"/>
                <a:gd name="T4" fmla="*/ 4370 w 2043"/>
                <a:gd name="T5" fmla="*/ 328 h 452"/>
                <a:gd name="T6" fmla="*/ 4082 w 2043"/>
                <a:gd name="T7" fmla="*/ 236 h 452"/>
                <a:gd name="T8" fmla="*/ 3852 w 2043"/>
                <a:gd name="T9" fmla="*/ 434 h 452"/>
                <a:gd name="T10" fmla="*/ 3619 w 2043"/>
                <a:gd name="T11" fmla="*/ 559 h 452"/>
                <a:gd name="T12" fmla="*/ 3301 w 2043"/>
                <a:gd name="T13" fmla="*/ 653 h 452"/>
                <a:gd name="T14" fmla="*/ 3109 w 2043"/>
                <a:gd name="T15" fmla="*/ 602 h 452"/>
                <a:gd name="T16" fmla="*/ 2819 w 2043"/>
                <a:gd name="T17" fmla="*/ 451 h 452"/>
                <a:gd name="T18" fmla="*/ 2553 w 2043"/>
                <a:gd name="T19" fmla="*/ 646 h 452"/>
                <a:gd name="T20" fmla="*/ 2404 w 2043"/>
                <a:gd name="T21" fmla="*/ 655 h 452"/>
                <a:gd name="T22" fmla="*/ 2133 w 2043"/>
                <a:gd name="T23" fmla="*/ 552 h 452"/>
                <a:gd name="T24" fmla="*/ 1906 w 2043"/>
                <a:gd name="T25" fmla="*/ 735 h 452"/>
                <a:gd name="T26" fmla="*/ 1278 w 2043"/>
                <a:gd name="T27" fmla="*/ 720 h 452"/>
                <a:gd name="T28" fmla="*/ 1081 w 2043"/>
                <a:gd name="T29" fmla="*/ 769 h 452"/>
                <a:gd name="T30" fmla="*/ 791 w 2043"/>
                <a:gd name="T31" fmla="*/ 665 h 452"/>
                <a:gd name="T32" fmla="*/ 551 w 2043"/>
                <a:gd name="T33" fmla="*/ 860 h 452"/>
                <a:gd name="T34" fmla="*/ 0 w 2043"/>
                <a:gd name="T35" fmla="*/ 1089 h 452"/>
                <a:gd name="T36" fmla="*/ 4897 w 2043"/>
                <a:gd name="T37" fmla="*/ 1089 h 452"/>
                <a:gd name="T38" fmla="*/ 4897 w 2043"/>
                <a:gd name="T39" fmla="*/ 0 h 45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043" h="452">
                  <a:moveTo>
                    <a:pt x="2043" y="0"/>
                  </a:moveTo>
                  <a:cubicBezTo>
                    <a:pt x="1977" y="23"/>
                    <a:pt x="1948" y="62"/>
                    <a:pt x="1918" y="125"/>
                  </a:cubicBezTo>
                  <a:cubicBezTo>
                    <a:pt x="1890" y="104"/>
                    <a:pt x="1845" y="109"/>
                    <a:pt x="1823" y="136"/>
                  </a:cubicBezTo>
                  <a:cubicBezTo>
                    <a:pt x="1793" y="104"/>
                    <a:pt x="1746" y="89"/>
                    <a:pt x="1703" y="98"/>
                  </a:cubicBezTo>
                  <a:cubicBezTo>
                    <a:pt x="1660" y="106"/>
                    <a:pt x="1622" y="138"/>
                    <a:pt x="1607" y="180"/>
                  </a:cubicBezTo>
                  <a:cubicBezTo>
                    <a:pt x="1570" y="154"/>
                    <a:pt x="1509" y="187"/>
                    <a:pt x="1510" y="232"/>
                  </a:cubicBezTo>
                  <a:cubicBezTo>
                    <a:pt x="1467" y="201"/>
                    <a:pt x="1397" y="222"/>
                    <a:pt x="1377" y="271"/>
                  </a:cubicBezTo>
                  <a:cubicBezTo>
                    <a:pt x="1362" y="245"/>
                    <a:pt x="1324" y="235"/>
                    <a:pt x="1297" y="250"/>
                  </a:cubicBezTo>
                  <a:cubicBezTo>
                    <a:pt x="1273" y="209"/>
                    <a:pt x="1224" y="183"/>
                    <a:pt x="1176" y="187"/>
                  </a:cubicBezTo>
                  <a:cubicBezTo>
                    <a:pt x="1127" y="190"/>
                    <a:pt x="1083" y="223"/>
                    <a:pt x="1065" y="268"/>
                  </a:cubicBezTo>
                  <a:cubicBezTo>
                    <a:pt x="1047" y="255"/>
                    <a:pt x="1019" y="257"/>
                    <a:pt x="1003" y="272"/>
                  </a:cubicBezTo>
                  <a:cubicBezTo>
                    <a:pt x="976" y="240"/>
                    <a:pt x="931" y="223"/>
                    <a:pt x="890" y="229"/>
                  </a:cubicBezTo>
                  <a:cubicBezTo>
                    <a:pt x="848" y="236"/>
                    <a:pt x="810" y="266"/>
                    <a:pt x="795" y="305"/>
                  </a:cubicBezTo>
                  <a:cubicBezTo>
                    <a:pt x="771" y="234"/>
                    <a:pt x="606" y="127"/>
                    <a:pt x="533" y="299"/>
                  </a:cubicBezTo>
                  <a:cubicBezTo>
                    <a:pt x="505" y="285"/>
                    <a:pt x="469" y="294"/>
                    <a:pt x="451" y="319"/>
                  </a:cubicBezTo>
                  <a:cubicBezTo>
                    <a:pt x="421" y="285"/>
                    <a:pt x="374" y="268"/>
                    <a:pt x="330" y="276"/>
                  </a:cubicBezTo>
                  <a:cubicBezTo>
                    <a:pt x="285" y="283"/>
                    <a:pt x="246" y="315"/>
                    <a:pt x="230" y="357"/>
                  </a:cubicBezTo>
                  <a:cubicBezTo>
                    <a:pt x="134" y="334"/>
                    <a:pt x="40" y="363"/>
                    <a:pt x="0" y="452"/>
                  </a:cubicBezTo>
                  <a:cubicBezTo>
                    <a:pt x="2043" y="452"/>
                    <a:pt x="2043" y="452"/>
                    <a:pt x="2043" y="452"/>
                  </a:cubicBezTo>
                  <a:lnTo>
                    <a:pt x="204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09" name="Freeform 185">
              <a:extLst>
                <a:ext uri="{FF2B5EF4-FFF2-40B4-BE49-F238E27FC236}">
                  <a16:creationId xmlns:a16="http://schemas.microsoft.com/office/drawing/2014/main" id="{5A2C5AD1-EF8E-45D3-85F8-49D574C902EF}"/>
                </a:ext>
              </a:extLst>
            </p:cNvPr>
            <p:cNvSpPr>
              <a:spLocks/>
            </p:cNvSpPr>
            <p:nvPr/>
          </p:nvSpPr>
          <p:spPr bwMode="auto">
            <a:xfrm>
              <a:off x="2776" y="3217"/>
              <a:ext cx="4897" cy="1089"/>
            </a:xfrm>
            <a:custGeom>
              <a:avLst/>
              <a:gdLst>
                <a:gd name="T0" fmla="*/ 2043 w 2043"/>
                <a:gd name="T1" fmla="*/ 0 h 452"/>
                <a:gd name="T2" fmla="*/ 1918 w 2043"/>
                <a:gd name="T3" fmla="*/ 125 h 452"/>
                <a:gd name="T4" fmla="*/ 1823 w 2043"/>
                <a:gd name="T5" fmla="*/ 136 h 452"/>
                <a:gd name="T6" fmla="*/ 1703 w 2043"/>
                <a:gd name="T7" fmla="*/ 98 h 452"/>
                <a:gd name="T8" fmla="*/ 1607 w 2043"/>
                <a:gd name="T9" fmla="*/ 180 h 452"/>
                <a:gd name="T10" fmla="*/ 1510 w 2043"/>
                <a:gd name="T11" fmla="*/ 232 h 452"/>
                <a:gd name="T12" fmla="*/ 1377 w 2043"/>
                <a:gd name="T13" fmla="*/ 271 h 452"/>
                <a:gd name="T14" fmla="*/ 1297 w 2043"/>
                <a:gd name="T15" fmla="*/ 250 h 452"/>
                <a:gd name="T16" fmla="*/ 1176 w 2043"/>
                <a:gd name="T17" fmla="*/ 187 h 452"/>
                <a:gd name="T18" fmla="*/ 1065 w 2043"/>
                <a:gd name="T19" fmla="*/ 268 h 452"/>
                <a:gd name="T20" fmla="*/ 1003 w 2043"/>
                <a:gd name="T21" fmla="*/ 272 h 452"/>
                <a:gd name="T22" fmla="*/ 890 w 2043"/>
                <a:gd name="T23" fmla="*/ 229 h 452"/>
                <a:gd name="T24" fmla="*/ 795 w 2043"/>
                <a:gd name="T25" fmla="*/ 305 h 452"/>
                <a:gd name="T26" fmla="*/ 533 w 2043"/>
                <a:gd name="T27" fmla="*/ 299 h 452"/>
                <a:gd name="T28" fmla="*/ 451 w 2043"/>
                <a:gd name="T29" fmla="*/ 319 h 452"/>
                <a:gd name="T30" fmla="*/ 330 w 2043"/>
                <a:gd name="T31" fmla="*/ 276 h 452"/>
                <a:gd name="T32" fmla="*/ 230 w 2043"/>
                <a:gd name="T33" fmla="*/ 357 h 452"/>
                <a:gd name="T34" fmla="*/ 0 w 2043"/>
                <a:gd name="T35" fmla="*/ 45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43" h="452">
                  <a:moveTo>
                    <a:pt x="2043" y="0"/>
                  </a:moveTo>
                  <a:cubicBezTo>
                    <a:pt x="1977" y="23"/>
                    <a:pt x="1948" y="62"/>
                    <a:pt x="1918" y="125"/>
                  </a:cubicBezTo>
                  <a:cubicBezTo>
                    <a:pt x="1890" y="104"/>
                    <a:pt x="1845" y="109"/>
                    <a:pt x="1823" y="136"/>
                  </a:cubicBezTo>
                  <a:cubicBezTo>
                    <a:pt x="1793" y="104"/>
                    <a:pt x="1746" y="89"/>
                    <a:pt x="1703" y="98"/>
                  </a:cubicBezTo>
                  <a:cubicBezTo>
                    <a:pt x="1660" y="106"/>
                    <a:pt x="1622" y="138"/>
                    <a:pt x="1607" y="180"/>
                  </a:cubicBezTo>
                  <a:cubicBezTo>
                    <a:pt x="1570" y="154"/>
                    <a:pt x="1509" y="187"/>
                    <a:pt x="1510" y="232"/>
                  </a:cubicBezTo>
                  <a:cubicBezTo>
                    <a:pt x="1467" y="201"/>
                    <a:pt x="1397" y="222"/>
                    <a:pt x="1377" y="271"/>
                  </a:cubicBezTo>
                  <a:cubicBezTo>
                    <a:pt x="1362" y="245"/>
                    <a:pt x="1324" y="235"/>
                    <a:pt x="1297" y="250"/>
                  </a:cubicBezTo>
                  <a:cubicBezTo>
                    <a:pt x="1273" y="209"/>
                    <a:pt x="1224" y="183"/>
                    <a:pt x="1176" y="187"/>
                  </a:cubicBezTo>
                  <a:cubicBezTo>
                    <a:pt x="1127" y="190"/>
                    <a:pt x="1083" y="223"/>
                    <a:pt x="1065" y="268"/>
                  </a:cubicBezTo>
                  <a:cubicBezTo>
                    <a:pt x="1047" y="255"/>
                    <a:pt x="1019" y="257"/>
                    <a:pt x="1003" y="272"/>
                  </a:cubicBezTo>
                  <a:cubicBezTo>
                    <a:pt x="976" y="240"/>
                    <a:pt x="931" y="223"/>
                    <a:pt x="890" y="229"/>
                  </a:cubicBezTo>
                  <a:cubicBezTo>
                    <a:pt x="848" y="236"/>
                    <a:pt x="810" y="266"/>
                    <a:pt x="795" y="305"/>
                  </a:cubicBezTo>
                  <a:cubicBezTo>
                    <a:pt x="771" y="234"/>
                    <a:pt x="606" y="127"/>
                    <a:pt x="533" y="299"/>
                  </a:cubicBezTo>
                  <a:cubicBezTo>
                    <a:pt x="505" y="285"/>
                    <a:pt x="469" y="294"/>
                    <a:pt x="451" y="319"/>
                  </a:cubicBezTo>
                  <a:cubicBezTo>
                    <a:pt x="421" y="285"/>
                    <a:pt x="374" y="268"/>
                    <a:pt x="330" y="276"/>
                  </a:cubicBezTo>
                  <a:cubicBezTo>
                    <a:pt x="285" y="283"/>
                    <a:pt x="246" y="315"/>
                    <a:pt x="230" y="357"/>
                  </a:cubicBezTo>
                  <a:cubicBezTo>
                    <a:pt x="134" y="334"/>
                    <a:pt x="40" y="363"/>
                    <a:pt x="0" y="452"/>
                  </a:cubicBezTo>
                </a:path>
              </a:pathLst>
            </a:custGeom>
            <a:grpFill/>
            <a:ln w="23813" cap="rnd">
              <a:solidFill>
                <a:schemeClr val="tx1">
                  <a:lumMod val="75000"/>
                </a:schemeClr>
              </a:solidFill>
              <a:prstDash val="solid"/>
              <a:round/>
              <a:headEnd/>
              <a:tailEnd/>
            </a:ln>
          </p:spPr>
          <p:txBody>
            <a:bodyPr/>
            <a:lstStyle/>
            <a:p>
              <a:pPr eaLnBrk="1" fontAlgn="auto" hangingPunct="1">
                <a:spcBef>
                  <a:spcPts val="0"/>
                </a:spcBef>
                <a:spcAft>
                  <a:spcPts val="0"/>
                </a:spcAft>
                <a:defRPr/>
              </a:pPr>
              <a:endParaRPr lang="ru-RU">
                <a:latin typeface="+mn-lt"/>
              </a:endParaRPr>
            </a:p>
          </p:txBody>
        </p:sp>
      </p:grpSp>
      <p:sp>
        <p:nvSpPr>
          <p:cNvPr id="111" name="CaixaDeTexto 110">
            <a:extLst>
              <a:ext uri="{FF2B5EF4-FFF2-40B4-BE49-F238E27FC236}">
                <a16:creationId xmlns:a16="http://schemas.microsoft.com/office/drawing/2014/main" id="{1D485E1A-969A-4BB9-9013-7302A0A48647}"/>
              </a:ext>
            </a:extLst>
          </p:cNvPr>
          <p:cNvSpPr txBox="1"/>
          <p:nvPr/>
        </p:nvSpPr>
        <p:spPr>
          <a:xfrm>
            <a:off x="1602153" y="1105881"/>
            <a:ext cx="3057754" cy="1200329"/>
          </a:xfrm>
          <a:prstGeom prst="rect">
            <a:avLst/>
          </a:prstGeom>
          <a:noFill/>
        </p:spPr>
        <p:txBody>
          <a:bodyPr wrap="square" rtlCol="0">
            <a:spAutoFit/>
          </a:bodyPr>
          <a:lstStyle/>
          <a:p>
            <a:pPr algn="ctr"/>
            <a:r>
              <a:rPr lang="pt-BR" sz="3600" dirty="0">
                <a:latin typeface="Snatched Display" pitchFamily="2" charset="0"/>
              </a:rPr>
              <a:t>INSIRA AQUI</a:t>
            </a:r>
          </a:p>
          <a:p>
            <a:pPr algn="ctr"/>
            <a:r>
              <a:rPr lang="pt-BR" sz="3600" dirty="0">
                <a:latin typeface="Snatched Display" pitchFamily="2" charset="0"/>
              </a:rPr>
              <a:t>SEU TÍTULO</a:t>
            </a:r>
          </a:p>
        </p:txBody>
      </p:sp>
      <p:grpSp>
        <p:nvGrpSpPr>
          <p:cNvPr id="90" name="Group 180">
            <a:extLst>
              <a:ext uri="{FF2B5EF4-FFF2-40B4-BE49-F238E27FC236}">
                <a16:creationId xmlns:a16="http://schemas.microsoft.com/office/drawing/2014/main" id="{EE63408A-5AAD-40A7-980C-C5D8A9BD3BB1}"/>
              </a:ext>
            </a:extLst>
          </p:cNvPr>
          <p:cNvGrpSpPr/>
          <p:nvPr/>
        </p:nvGrpSpPr>
        <p:grpSpPr>
          <a:xfrm flipH="1">
            <a:off x="2238656" y="2078149"/>
            <a:ext cx="1856037" cy="2701701"/>
            <a:chOff x="7162801" y="946150"/>
            <a:chExt cx="2397125" cy="3489325"/>
          </a:xfrm>
          <a:solidFill>
            <a:schemeClr val="bg1"/>
          </a:solidFill>
        </p:grpSpPr>
        <p:sp>
          <p:nvSpPr>
            <p:cNvPr id="91" name="Freeform 162">
              <a:extLst>
                <a:ext uri="{FF2B5EF4-FFF2-40B4-BE49-F238E27FC236}">
                  <a16:creationId xmlns:a16="http://schemas.microsoft.com/office/drawing/2014/main" id="{7794A752-565D-4561-B849-DCEB6B059D77}"/>
                </a:ext>
              </a:extLst>
            </p:cNvPr>
            <p:cNvSpPr>
              <a:spLocks/>
            </p:cNvSpPr>
            <p:nvPr/>
          </p:nvSpPr>
          <p:spPr bwMode="auto">
            <a:xfrm>
              <a:off x="7820026" y="946150"/>
              <a:ext cx="1101725" cy="817563"/>
            </a:xfrm>
            <a:custGeom>
              <a:avLst/>
              <a:gdLst>
                <a:gd name="T0" fmla="*/ 161 w 290"/>
                <a:gd name="T1" fmla="*/ 7 h 215"/>
                <a:gd name="T2" fmla="*/ 290 w 290"/>
                <a:gd name="T3" fmla="*/ 211 h 215"/>
                <a:gd name="T4" fmla="*/ 0 w 290"/>
                <a:gd name="T5" fmla="*/ 213 h 215"/>
                <a:gd name="T6" fmla="*/ 131 w 290"/>
                <a:gd name="T7" fmla="*/ 7 h 215"/>
                <a:gd name="T8" fmla="*/ 148 w 290"/>
                <a:gd name="T9" fmla="*/ 0 h 215"/>
                <a:gd name="T10" fmla="*/ 161 w 290"/>
                <a:gd name="T11" fmla="*/ 7 h 215"/>
              </a:gdLst>
              <a:ahLst/>
              <a:cxnLst>
                <a:cxn ang="0">
                  <a:pos x="T0" y="T1"/>
                </a:cxn>
                <a:cxn ang="0">
                  <a:pos x="T2" y="T3"/>
                </a:cxn>
                <a:cxn ang="0">
                  <a:pos x="T4" y="T5"/>
                </a:cxn>
                <a:cxn ang="0">
                  <a:pos x="T6" y="T7"/>
                </a:cxn>
                <a:cxn ang="0">
                  <a:pos x="T8" y="T9"/>
                </a:cxn>
                <a:cxn ang="0">
                  <a:pos x="T10" y="T11"/>
                </a:cxn>
              </a:cxnLst>
              <a:rect l="0" t="0" r="r" b="b"/>
              <a:pathLst>
                <a:path w="290" h="215">
                  <a:moveTo>
                    <a:pt x="161" y="7"/>
                  </a:moveTo>
                  <a:cubicBezTo>
                    <a:pt x="225" y="59"/>
                    <a:pt x="269" y="132"/>
                    <a:pt x="290" y="211"/>
                  </a:cubicBezTo>
                  <a:cubicBezTo>
                    <a:pt x="193" y="209"/>
                    <a:pt x="97" y="215"/>
                    <a:pt x="0" y="213"/>
                  </a:cubicBezTo>
                  <a:cubicBezTo>
                    <a:pt x="15" y="133"/>
                    <a:pt x="63" y="52"/>
                    <a:pt x="131" y="7"/>
                  </a:cubicBezTo>
                  <a:cubicBezTo>
                    <a:pt x="136" y="3"/>
                    <a:pt x="142" y="0"/>
                    <a:pt x="148" y="0"/>
                  </a:cubicBezTo>
                  <a:cubicBezTo>
                    <a:pt x="153" y="1"/>
                    <a:pt x="157" y="4"/>
                    <a:pt x="161" y="7"/>
                  </a:cubicBezTo>
                  <a:close/>
                </a:path>
              </a:pathLst>
            </a:custGeom>
            <a:grpFill/>
            <a:ln w="30163" cap="rnd">
              <a:solidFill>
                <a:schemeClr val="tx1">
                  <a:lumMod val="75000"/>
                </a:schemeClr>
              </a:solidFill>
              <a:prstDash val="solid"/>
              <a:round/>
              <a:headEnd/>
              <a:tailEnd/>
            </a:ln>
          </p:spPr>
          <p:txBody>
            <a:bodyPr/>
            <a:lstStyle/>
            <a:p>
              <a:pPr eaLnBrk="1" fontAlgn="auto" hangingPunct="1">
                <a:spcBef>
                  <a:spcPts val="0"/>
                </a:spcBef>
                <a:spcAft>
                  <a:spcPts val="0"/>
                </a:spcAft>
                <a:defRPr/>
              </a:pPr>
              <a:endParaRPr lang="ru-RU">
                <a:latin typeface="+mn-lt"/>
              </a:endParaRPr>
            </a:p>
          </p:txBody>
        </p:sp>
        <p:sp>
          <p:nvSpPr>
            <p:cNvPr id="92" name="Freeform 163">
              <a:extLst>
                <a:ext uri="{FF2B5EF4-FFF2-40B4-BE49-F238E27FC236}">
                  <a16:creationId xmlns:a16="http://schemas.microsoft.com/office/drawing/2014/main" id="{B745C8DA-4FD5-413D-8385-40247773A30A}"/>
                </a:ext>
              </a:extLst>
            </p:cNvPr>
            <p:cNvSpPr>
              <a:spLocks/>
            </p:cNvSpPr>
            <p:nvPr/>
          </p:nvSpPr>
          <p:spPr bwMode="auto">
            <a:xfrm>
              <a:off x="7634288" y="1804988"/>
              <a:ext cx="1458913" cy="2305050"/>
            </a:xfrm>
            <a:custGeom>
              <a:avLst/>
              <a:gdLst>
                <a:gd name="T0" fmla="*/ 340 w 384"/>
                <a:gd name="T1" fmla="*/ 3 h 606"/>
                <a:gd name="T2" fmla="*/ 379 w 384"/>
                <a:gd name="T3" fmla="*/ 289 h 606"/>
                <a:gd name="T4" fmla="*/ 367 w 384"/>
                <a:gd name="T5" fmla="*/ 428 h 606"/>
                <a:gd name="T6" fmla="*/ 348 w 384"/>
                <a:gd name="T7" fmla="*/ 506 h 606"/>
                <a:gd name="T8" fmla="*/ 337 w 384"/>
                <a:gd name="T9" fmla="*/ 545 h 606"/>
                <a:gd name="T10" fmla="*/ 314 w 384"/>
                <a:gd name="T11" fmla="*/ 595 h 606"/>
                <a:gd name="T12" fmla="*/ 76 w 384"/>
                <a:gd name="T13" fmla="*/ 595 h 606"/>
                <a:gd name="T14" fmla="*/ 40 w 384"/>
                <a:gd name="T15" fmla="*/ 512 h 606"/>
                <a:gd name="T16" fmla="*/ 18 w 384"/>
                <a:gd name="T17" fmla="*/ 413 h 606"/>
                <a:gd name="T18" fmla="*/ 6 w 384"/>
                <a:gd name="T19" fmla="*/ 306 h 606"/>
                <a:gd name="T20" fmla="*/ 43 w 384"/>
                <a:gd name="T21" fmla="*/ 5 h 606"/>
                <a:gd name="T22" fmla="*/ 340 w 384"/>
                <a:gd name="T23" fmla="*/ 3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4" h="606">
                  <a:moveTo>
                    <a:pt x="340" y="3"/>
                  </a:moveTo>
                  <a:cubicBezTo>
                    <a:pt x="371" y="95"/>
                    <a:pt x="384" y="192"/>
                    <a:pt x="379" y="289"/>
                  </a:cubicBezTo>
                  <a:cubicBezTo>
                    <a:pt x="376" y="341"/>
                    <a:pt x="377" y="378"/>
                    <a:pt x="367" y="428"/>
                  </a:cubicBezTo>
                  <a:cubicBezTo>
                    <a:pt x="362" y="454"/>
                    <a:pt x="356" y="480"/>
                    <a:pt x="348" y="506"/>
                  </a:cubicBezTo>
                  <a:cubicBezTo>
                    <a:pt x="345" y="519"/>
                    <a:pt x="341" y="532"/>
                    <a:pt x="337" y="545"/>
                  </a:cubicBezTo>
                  <a:cubicBezTo>
                    <a:pt x="335" y="549"/>
                    <a:pt x="317" y="595"/>
                    <a:pt x="314" y="595"/>
                  </a:cubicBezTo>
                  <a:cubicBezTo>
                    <a:pt x="235" y="606"/>
                    <a:pt x="155" y="605"/>
                    <a:pt x="76" y="595"/>
                  </a:cubicBezTo>
                  <a:cubicBezTo>
                    <a:pt x="61" y="569"/>
                    <a:pt x="49" y="541"/>
                    <a:pt x="40" y="512"/>
                  </a:cubicBezTo>
                  <a:cubicBezTo>
                    <a:pt x="29" y="480"/>
                    <a:pt x="22" y="446"/>
                    <a:pt x="18" y="413"/>
                  </a:cubicBezTo>
                  <a:cubicBezTo>
                    <a:pt x="14" y="377"/>
                    <a:pt x="7" y="342"/>
                    <a:pt x="6" y="306"/>
                  </a:cubicBezTo>
                  <a:cubicBezTo>
                    <a:pt x="0" y="205"/>
                    <a:pt x="15" y="103"/>
                    <a:pt x="43" y="5"/>
                  </a:cubicBezTo>
                  <a:cubicBezTo>
                    <a:pt x="143" y="2"/>
                    <a:pt x="240" y="0"/>
                    <a:pt x="340" y="3"/>
                  </a:cubicBezTo>
                  <a:close/>
                </a:path>
              </a:pathLst>
            </a:custGeom>
            <a:grpFill/>
            <a:ln w="30163" cap="rnd">
              <a:solidFill>
                <a:schemeClr val="tx1">
                  <a:lumMod val="75000"/>
                </a:schemeClr>
              </a:solidFill>
              <a:prstDash val="solid"/>
              <a:round/>
              <a:headEnd/>
              <a:tailEnd/>
            </a:ln>
          </p:spPr>
          <p:txBody>
            <a:bodyPr/>
            <a:lstStyle/>
            <a:p>
              <a:pPr eaLnBrk="1" fontAlgn="auto" hangingPunct="1">
                <a:spcBef>
                  <a:spcPts val="0"/>
                </a:spcBef>
                <a:spcAft>
                  <a:spcPts val="0"/>
                </a:spcAft>
                <a:defRPr/>
              </a:pPr>
              <a:endParaRPr lang="ru-RU">
                <a:latin typeface="+mn-lt"/>
              </a:endParaRPr>
            </a:p>
          </p:txBody>
        </p:sp>
        <p:sp>
          <p:nvSpPr>
            <p:cNvPr id="93" name="Freeform 164">
              <a:extLst>
                <a:ext uri="{FF2B5EF4-FFF2-40B4-BE49-F238E27FC236}">
                  <a16:creationId xmlns:a16="http://schemas.microsoft.com/office/drawing/2014/main" id="{8C545CD2-D787-44E2-A190-B70F81DF089B}"/>
                </a:ext>
              </a:extLst>
            </p:cNvPr>
            <p:cNvSpPr>
              <a:spLocks/>
            </p:cNvSpPr>
            <p:nvPr/>
          </p:nvSpPr>
          <p:spPr bwMode="auto">
            <a:xfrm>
              <a:off x="7288213" y="3022600"/>
              <a:ext cx="627063" cy="1376363"/>
            </a:xfrm>
            <a:custGeom>
              <a:avLst/>
              <a:gdLst>
                <a:gd name="T0" fmla="*/ 131 w 165"/>
                <a:gd name="T1" fmla="*/ 192 h 362"/>
                <a:gd name="T2" fmla="*/ 109 w 165"/>
                <a:gd name="T3" fmla="*/ 93 h 362"/>
                <a:gd name="T4" fmla="*/ 98 w 165"/>
                <a:gd name="T5" fmla="*/ 4 h 362"/>
                <a:gd name="T6" fmla="*/ 97 w 165"/>
                <a:gd name="T7" fmla="*/ 0 h 362"/>
                <a:gd name="T8" fmla="*/ 12 w 165"/>
                <a:gd name="T9" fmla="*/ 171 h 362"/>
                <a:gd name="T10" fmla="*/ 32 w 165"/>
                <a:gd name="T11" fmla="*/ 362 h 362"/>
                <a:gd name="T12" fmla="*/ 143 w 165"/>
                <a:gd name="T13" fmla="*/ 289 h 362"/>
                <a:gd name="T14" fmla="*/ 165 w 165"/>
                <a:gd name="T15" fmla="*/ 272 h 362"/>
                <a:gd name="T16" fmla="*/ 131 w 165"/>
                <a:gd name="T17" fmla="*/ 19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5" h="362">
                  <a:moveTo>
                    <a:pt x="131" y="192"/>
                  </a:moveTo>
                  <a:cubicBezTo>
                    <a:pt x="120" y="160"/>
                    <a:pt x="113" y="126"/>
                    <a:pt x="109" y="93"/>
                  </a:cubicBezTo>
                  <a:cubicBezTo>
                    <a:pt x="106" y="63"/>
                    <a:pt x="101" y="34"/>
                    <a:pt x="98" y="4"/>
                  </a:cubicBezTo>
                  <a:cubicBezTo>
                    <a:pt x="98" y="3"/>
                    <a:pt x="97" y="1"/>
                    <a:pt x="97" y="0"/>
                  </a:cubicBezTo>
                  <a:cubicBezTo>
                    <a:pt x="53" y="48"/>
                    <a:pt x="24" y="108"/>
                    <a:pt x="12" y="171"/>
                  </a:cubicBezTo>
                  <a:cubicBezTo>
                    <a:pt x="0" y="235"/>
                    <a:pt x="7" y="302"/>
                    <a:pt x="32" y="362"/>
                  </a:cubicBezTo>
                  <a:cubicBezTo>
                    <a:pt x="69" y="338"/>
                    <a:pt x="105" y="313"/>
                    <a:pt x="143" y="289"/>
                  </a:cubicBezTo>
                  <a:cubicBezTo>
                    <a:pt x="150" y="284"/>
                    <a:pt x="158" y="278"/>
                    <a:pt x="165" y="272"/>
                  </a:cubicBezTo>
                  <a:cubicBezTo>
                    <a:pt x="151" y="246"/>
                    <a:pt x="140" y="220"/>
                    <a:pt x="131" y="192"/>
                  </a:cubicBezTo>
                  <a:close/>
                </a:path>
              </a:pathLst>
            </a:custGeom>
            <a:grpFill/>
            <a:ln w="30163" cap="rnd">
              <a:solidFill>
                <a:schemeClr val="tx1">
                  <a:lumMod val="75000"/>
                </a:schemeClr>
              </a:solidFill>
              <a:prstDash val="solid"/>
              <a:round/>
              <a:headEnd/>
              <a:tailEnd/>
            </a:ln>
          </p:spPr>
          <p:txBody>
            <a:bodyPr/>
            <a:lstStyle/>
            <a:p>
              <a:pPr eaLnBrk="1" fontAlgn="auto" hangingPunct="1">
                <a:spcBef>
                  <a:spcPts val="0"/>
                </a:spcBef>
                <a:spcAft>
                  <a:spcPts val="0"/>
                </a:spcAft>
                <a:defRPr/>
              </a:pPr>
              <a:endParaRPr lang="ru-RU">
                <a:latin typeface="+mn-lt"/>
              </a:endParaRPr>
            </a:p>
          </p:txBody>
        </p:sp>
        <p:sp>
          <p:nvSpPr>
            <p:cNvPr id="94" name="Freeform 165">
              <a:extLst>
                <a:ext uri="{FF2B5EF4-FFF2-40B4-BE49-F238E27FC236}">
                  <a16:creationId xmlns:a16="http://schemas.microsoft.com/office/drawing/2014/main" id="{30F53775-0E26-472A-BE2A-355FE28BBF1F}"/>
                </a:ext>
              </a:extLst>
            </p:cNvPr>
            <p:cNvSpPr>
              <a:spLocks/>
            </p:cNvSpPr>
            <p:nvPr/>
          </p:nvSpPr>
          <p:spPr bwMode="auto">
            <a:xfrm>
              <a:off x="7945438" y="4071938"/>
              <a:ext cx="831850" cy="139700"/>
            </a:xfrm>
            <a:custGeom>
              <a:avLst/>
              <a:gdLst>
                <a:gd name="T0" fmla="*/ 0 w 219"/>
                <a:gd name="T1" fmla="*/ 0 h 37"/>
                <a:gd name="T2" fmla="*/ 10 w 219"/>
                <a:gd name="T3" fmla="*/ 15 h 37"/>
                <a:gd name="T4" fmla="*/ 41 w 219"/>
                <a:gd name="T5" fmla="*/ 25 h 37"/>
                <a:gd name="T6" fmla="*/ 202 w 219"/>
                <a:gd name="T7" fmla="*/ 20 h 37"/>
                <a:gd name="T8" fmla="*/ 219 w 219"/>
                <a:gd name="T9" fmla="*/ 5 h 37"/>
                <a:gd name="T10" fmla="*/ 218 w 219"/>
                <a:gd name="T11" fmla="*/ 1 h 37"/>
                <a:gd name="T12" fmla="*/ 0 w 219"/>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219" h="37">
                  <a:moveTo>
                    <a:pt x="0" y="0"/>
                  </a:moveTo>
                  <a:cubicBezTo>
                    <a:pt x="1" y="6"/>
                    <a:pt x="5" y="11"/>
                    <a:pt x="10" y="15"/>
                  </a:cubicBezTo>
                  <a:cubicBezTo>
                    <a:pt x="19" y="21"/>
                    <a:pt x="30" y="23"/>
                    <a:pt x="41" y="25"/>
                  </a:cubicBezTo>
                  <a:cubicBezTo>
                    <a:pt x="94" y="33"/>
                    <a:pt x="151" y="37"/>
                    <a:pt x="202" y="20"/>
                  </a:cubicBezTo>
                  <a:cubicBezTo>
                    <a:pt x="209" y="17"/>
                    <a:pt x="218" y="13"/>
                    <a:pt x="219" y="5"/>
                  </a:cubicBezTo>
                  <a:cubicBezTo>
                    <a:pt x="219" y="3"/>
                    <a:pt x="219" y="2"/>
                    <a:pt x="218" y="1"/>
                  </a:cubicBezTo>
                  <a:cubicBezTo>
                    <a:pt x="146" y="10"/>
                    <a:pt x="72" y="9"/>
                    <a:pt x="0" y="0"/>
                  </a:cubicBezTo>
                  <a:close/>
                </a:path>
              </a:pathLst>
            </a:custGeom>
            <a:grpFill/>
            <a:ln w="9525">
              <a:solidFill>
                <a:srgbClr val="000000"/>
              </a:solidFill>
              <a:round/>
              <a:headEnd/>
              <a:tailEnd/>
            </a:ln>
          </p:spPr>
          <p:txBody>
            <a:bodyPr/>
            <a:lstStyle/>
            <a:p>
              <a:pPr eaLnBrk="1" fontAlgn="auto" hangingPunct="1">
                <a:spcBef>
                  <a:spcPts val="0"/>
                </a:spcBef>
                <a:spcAft>
                  <a:spcPts val="0"/>
                </a:spcAft>
                <a:defRPr/>
              </a:pPr>
              <a:endParaRPr lang="ru-RU">
                <a:latin typeface="+mn-lt"/>
              </a:endParaRPr>
            </a:p>
          </p:txBody>
        </p:sp>
        <p:sp>
          <p:nvSpPr>
            <p:cNvPr id="95" name="Freeform 166">
              <a:extLst>
                <a:ext uri="{FF2B5EF4-FFF2-40B4-BE49-F238E27FC236}">
                  <a16:creationId xmlns:a16="http://schemas.microsoft.com/office/drawing/2014/main" id="{8219C94A-2316-4F84-8155-32A821348277}"/>
                </a:ext>
              </a:extLst>
            </p:cNvPr>
            <p:cNvSpPr>
              <a:spLocks/>
            </p:cNvSpPr>
            <p:nvPr/>
          </p:nvSpPr>
          <p:spPr bwMode="auto">
            <a:xfrm>
              <a:off x="7945438" y="4071938"/>
              <a:ext cx="831850" cy="139700"/>
            </a:xfrm>
            <a:custGeom>
              <a:avLst/>
              <a:gdLst>
                <a:gd name="T0" fmla="*/ 0 w 219"/>
                <a:gd name="T1" fmla="*/ 0 h 37"/>
                <a:gd name="T2" fmla="*/ 10 w 219"/>
                <a:gd name="T3" fmla="*/ 15 h 37"/>
                <a:gd name="T4" fmla="*/ 41 w 219"/>
                <a:gd name="T5" fmla="*/ 25 h 37"/>
                <a:gd name="T6" fmla="*/ 202 w 219"/>
                <a:gd name="T7" fmla="*/ 20 h 37"/>
                <a:gd name="T8" fmla="*/ 219 w 219"/>
                <a:gd name="T9" fmla="*/ 5 h 37"/>
                <a:gd name="T10" fmla="*/ 218 w 219"/>
                <a:gd name="T11" fmla="*/ 1 h 37"/>
                <a:gd name="T12" fmla="*/ 0 w 219"/>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219" h="37">
                  <a:moveTo>
                    <a:pt x="0" y="0"/>
                  </a:moveTo>
                  <a:cubicBezTo>
                    <a:pt x="1" y="6"/>
                    <a:pt x="5" y="11"/>
                    <a:pt x="10" y="15"/>
                  </a:cubicBezTo>
                  <a:cubicBezTo>
                    <a:pt x="19" y="21"/>
                    <a:pt x="30" y="23"/>
                    <a:pt x="41" y="25"/>
                  </a:cubicBezTo>
                  <a:cubicBezTo>
                    <a:pt x="94" y="33"/>
                    <a:pt x="151" y="37"/>
                    <a:pt x="202" y="20"/>
                  </a:cubicBezTo>
                  <a:cubicBezTo>
                    <a:pt x="209" y="17"/>
                    <a:pt x="218" y="13"/>
                    <a:pt x="219" y="5"/>
                  </a:cubicBezTo>
                  <a:cubicBezTo>
                    <a:pt x="219" y="3"/>
                    <a:pt x="219" y="2"/>
                    <a:pt x="218" y="1"/>
                  </a:cubicBezTo>
                  <a:cubicBezTo>
                    <a:pt x="146" y="10"/>
                    <a:pt x="72" y="9"/>
                    <a:pt x="0" y="0"/>
                  </a:cubicBezTo>
                  <a:close/>
                </a:path>
              </a:pathLst>
            </a:custGeom>
            <a:grpFill/>
            <a:ln w="30163" cap="rnd">
              <a:solidFill>
                <a:schemeClr val="tx1">
                  <a:lumMod val="75000"/>
                </a:schemeClr>
              </a:solidFill>
              <a:prstDash val="solid"/>
              <a:round/>
              <a:headEnd/>
              <a:tailEnd/>
            </a:ln>
          </p:spPr>
          <p:txBody>
            <a:bodyPr/>
            <a:lstStyle/>
            <a:p>
              <a:pPr eaLnBrk="1" fontAlgn="auto" hangingPunct="1">
                <a:spcBef>
                  <a:spcPts val="0"/>
                </a:spcBef>
                <a:spcAft>
                  <a:spcPts val="0"/>
                </a:spcAft>
                <a:defRPr/>
              </a:pPr>
              <a:endParaRPr lang="ru-RU">
                <a:latin typeface="+mn-lt"/>
              </a:endParaRPr>
            </a:p>
          </p:txBody>
        </p:sp>
        <p:sp>
          <p:nvSpPr>
            <p:cNvPr id="96" name="Freeform 167">
              <a:extLst>
                <a:ext uri="{FF2B5EF4-FFF2-40B4-BE49-F238E27FC236}">
                  <a16:creationId xmlns:a16="http://schemas.microsoft.com/office/drawing/2014/main" id="{EB43C3DB-BB1A-437F-A6E1-FF10968AD83C}"/>
                </a:ext>
              </a:extLst>
            </p:cNvPr>
            <p:cNvSpPr>
              <a:spLocks noEditPoints="1"/>
            </p:cNvSpPr>
            <p:nvPr/>
          </p:nvSpPr>
          <p:spPr bwMode="auto">
            <a:xfrm>
              <a:off x="8283576" y="2976563"/>
              <a:ext cx="147638" cy="1433513"/>
            </a:xfrm>
            <a:custGeom>
              <a:avLst/>
              <a:gdLst>
                <a:gd name="T0" fmla="*/ 9 w 39"/>
                <a:gd name="T1" fmla="*/ 124 h 377"/>
                <a:gd name="T2" fmla="*/ 31 w 39"/>
                <a:gd name="T3" fmla="*/ 74 h 377"/>
                <a:gd name="T4" fmla="*/ 31 w 39"/>
                <a:gd name="T5" fmla="*/ 88 h 377"/>
                <a:gd name="T6" fmla="*/ 10 w 39"/>
                <a:gd name="T7" fmla="*/ 110 h 377"/>
                <a:gd name="T8" fmla="*/ 31 w 39"/>
                <a:gd name="T9" fmla="*/ 88 h 377"/>
                <a:gd name="T10" fmla="*/ 8 w 39"/>
                <a:gd name="T11" fmla="*/ 154 h 377"/>
                <a:gd name="T12" fmla="*/ 33 w 39"/>
                <a:gd name="T13" fmla="*/ 143 h 377"/>
                <a:gd name="T14" fmla="*/ 33 w 39"/>
                <a:gd name="T15" fmla="*/ 157 h 377"/>
                <a:gd name="T16" fmla="*/ 8 w 39"/>
                <a:gd name="T17" fmla="*/ 154 h 377"/>
                <a:gd name="T18" fmla="*/ 33 w 39"/>
                <a:gd name="T19" fmla="*/ 129 h 377"/>
                <a:gd name="T20" fmla="*/ 13 w 39"/>
                <a:gd name="T21" fmla="*/ 20 h 377"/>
                <a:gd name="T22" fmla="*/ 29 w 39"/>
                <a:gd name="T23" fmla="*/ 13 h 377"/>
                <a:gd name="T24" fmla="*/ 6 w 39"/>
                <a:gd name="T25" fmla="*/ 200 h 377"/>
                <a:gd name="T26" fmla="*/ 23 w 39"/>
                <a:gd name="T27" fmla="*/ 1 h 377"/>
                <a:gd name="T28" fmla="*/ 13 w 39"/>
                <a:gd name="T29" fmla="*/ 20 h 377"/>
                <a:gd name="T30" fmla="*/ 30 w 39"/>
                <a:gd name="T31" fmla="*/ 59 h 377"/>
                <a:gd name="T32" fmla="*/ 31 w 39"/>
                <a:gd name="T33" fmla="*/ 74 h 377"/>
                <a:gd name="T34" fmla="*/ 13 w 39"/>
                <a:gd name="T35" fmla="*/ 34 h 377"/>
                <a:gd name="T36" fmla="*/ 29 w 39"/>
                <a:gd name="T37" fmla="*/ 18 h 377"/>
                <a:gd name="T38" fmla="*/ 11 w 39"/>
                <a:gd name="T39" fmla="*/ 65 h 377"/>
                <a:gd name="T40" fmla="*/ 30 w 39"/>
                <a:gd name="T41" fmla="*/ 46 h 377"/>
                <a:gd name="T42" fmla="*/ 30 w 39"/>
                <a:gd name="T43" fmla="*/ 59 h 377"/>
                <a:gd name="T44" fmla="*/ 1 w 39"/>
                <a:gd name="T45" fmla="*/ 318 h 377"/>
                <a:gd name="T46" fmla="*/ 37 w 39"/>
                <a:gd name="T47" fmla="*/ 282 h 377"/>
                <a:gd name="T48" fmla="*/ 3 w 39"/>
                <a:gd name="T49" fmla="*/ 363 h 377"/>
                <a:gd name="T50" fmla="*/ 38 w 39"/>
                <a:gd name="T51" fmla="*/ 323 h 377"/>
                <a:gd name="T52" fmla="*/ 1 w 39"/>
                <a:gd name="T53" fmla="*/ 360 h 377"/>
                <a:gd name="T54" fmla="*/ 37 w 39"/>
                <a:gd name="T55" fmla="*/ 296 h 377"/>
                <a:gd name="T56" fmla="*/ 0 w 39"/>
                <a:gd name="T57" fmla="*/ 348 h 377"/>
                <a:gd name="T58" fmla="*/ 37 w 39"/>
                <a:gd name="T59" fmla="*/ 363 h 377"/>
                <a:gd name="T60" fmla="*/ 20 w 39"/>
                <a:gd name="T61" fmla="*/ 377 h 377"/>
                <a:gd name="T62" fmla="*/ 34 w 39"/>
                <a:gd name="T63" fmla="*/ 172 h 377"/>
                <a:gd name="T64" fmla="*/ 34 w 39"/>
                <a:gd name="T65" fmla="*/ 184 h 377"/>
                <a:gd name="T66" fmla="*/ 7 w 39"/>
                <a:gd name="T67" fmla="*/ 371 h 377"/>
                <a:gd name="T68" fmla="*/ 39 w 39"/>
                <a:gd name="T69" fmla="*/ 341 h 377"/>
                <a:gd name="T70" fmla="*/ 1 w 39"/>
                <a:gd name="T71" fmla="*/ 318 h 377"/>
                <a:gd name="T72" fmla="*/ 36 w 39"/>
                <a:gd name="T73" fmla="*/ 255 h 377"/>
                <a:gd name="T74" fmla="*/ 37 w 39"/>
                <a:gd name="T75" fmla="*/ 267 h 377"/>
                <a:gd name="T76" fmla="*/ 4 w 39"/>
                <a:gd name="T77" fmla="*/ 243 h 377"/>
                <a:gd name="T78" fmla="*/ 35 w 39"/>
                <a:gd name="T79" fmla="*/ 213 h 377"/>
                <a:gd name="T80" fmla="*/ 5 w 39"/>
                <a:gd name="T81" fmla="*/ 228 h 377"/>
                <a:gd name="T82" fmla="*/ 35 w 39"/>
                <a:gd name="T83" fmla="*/ 198 h 377"/>
                <a:gd name="T84" fmla="*/ 35 w 39"/>
                <a:gd name="T85" fmla="*/ 213 h 377"/>
                <a:gd name="T86" fmla="*/ 3 w 39"/>
                <a:gd name="T87" fmla="*/ 273 h 377"/>
                <a:gd name="T88" fmla="*/ 36 w 39"/>
                <a:gd name="T89" fmla="*/ 241 h 377"/>
                <a:gd name="T90" fmla="*/ 4 w 39"/>
                <a:gd name="T91" fmla="*/ 25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9" h="377">
                  <a:moveTo>
                    <a:pt x="32" y="115"/>
                  </a:moveTo>
                  <a:cubicBezTo>
                    <a:pt x="24" y="123"/>
                    <a:pt x="17" y="130"/>
                    <a:pt x="9" y="138"/>
                  </a:cubicBezTo>
                  <a:cubicBezTo>
                    <a:pt x="9" y="134"/>
                    <a:pt x="9" y="129"/>
                    <a:pt x="9" y="124"/>
                  </a:cubicBezTo>
                  <a:cubicBezTo>
                    <a:pt x="17" y="116"/>
                    <a:pt x="24" y="108"/>
                    <a:pt x="32" y="101"/>
                  </a:cubicBezTo>
                  <a:cubicBezTo>
                    <a:pt x="32" y="106"/>
                    <a:pt x="32" y="110"/>
                    <a:pt x="32" y="115"/>
                  </a:cubicBezTo>
                  <a:close/>
                  <a:moveTo>
                    <a:pt x="31" y="74"/>
                  </a:moveTo>
                  <a:cubicBezTo>
                    <a:pt x="24" y="81"/>
                    <a:pt x="17" y="88"/>
                    <a:pt x="10" y="95"/>
                  </a:cubicBezTo>
                  <a:cubicBezTo>
                    <a:pt x="10" y="100"/>
                    <a:pt x="10" y="105"/>
                    <a:pt x="10" y="110"/>
                  </a:cubicBezTo>
                  <a:cubicBezTo>
                    <a:pt x="17" y="102"/>
                    <a:pt x="24" y="95"/>
                    <a:pt x="31" y="88"/>
                  </a:cubicBezTo>
                  <a:cubicBezTo>
                    <a:pt x="31" y="83"/>
                    <a:pt x="31" y="79"/>
                    <a:pt x="31" y="74"/>
                  </a:cubicBezTo>
                  <a:close/>
                  <a:moveTo>
                    <a:pt x="31" y="88"/>
                  </a:moveTo>
                  <a:cubicBezTo>
                    <a:pt x="24" y="95"/>
                    <a:pt x="17" y="102"/>
                    <a:pt x="10" y="110"/>
                  </a:cubicBezTo>
                  <a:cubicBezTo>
                    <a:pt x="9" y="114"/>
                    <a:pt x="9" y="119"/>
                    <a:pt x="9" y="124"/>
                  </a:cubicBezTo>
                  <a:cubicBezTo>
                    <a:pt x="17" y="116"/>
                    <a:pt x="24" y="108"/>
                    <a:pt x="32" y="101"/>
                  </a:cubicBezTo>
                  <a:cubicBezTo>
                    <a:pt x="32" y="97"/>
                    <a:pt x="31" y="92"/>
                    <a:pt x="31" y="88"/>
                  </a:cubicBezTo>
                  <a:close/>
                  <a:moveTo>
                    <a:pt x="32" y="115"/>
                  </a:moveTo>
                  <a:cubicBezTo>
                    <a:pt x="24" y="123"/>
                    <a:pt x="17" y="130"/>
                    <a:pt x="9" y="138"/>
                  </a:cubicBezTo>
                  <a:cubicBezTo>
                    <a:pt x="8" y="144"/>
                    <a:pt x="8" y="149"/>
                    <a:pt x="8" y="154"/>
                  </a:cubicBezTo>
                  <a:cubicBezTo>
                    <a:pt x="16" y="146"/>
                    <a:pt x="24" y="138"/>
                    <a:pt x="33" y="129"/>
                  </a:cubicBezTo>
                  <a:cubicBezTo>
                    <a:pt x="32" y="125"/>
                    <a:pt x="32" y="120"/>
                    <a:pt x="32" y="115"/>
                  </a:cubicBezTo>
                  <a:close/>
                  <a:moveTo>
                    <a:pt x="33" y="143"/>
                  </a:moveTo>
                  <a:cubicBezTo>
                    <a:pt x="24" y="151"/>
                    <a:pt x="16" y="160"/>
                    <a:pt x="7" y="168"/>
                  </a:cubicBezTo>
                  <a:cubicBezTo>
                    <a:pt x="7" y="174"/>
                    <a:pt x="7" y="179"/>
                    <a:pt x="7" y="184"/>
                  </a:cubicBezTo>
                  <a:cubicBezTo>
                    <a:pt x="16" y="175"/>
                    <a:pt x="25" y="166"/>
                    <a:pt x="33" y="157"/>
                  </a:cubicBezTo>
                  <a:cubicBezTo>
                    <a:pt x="33" y="152"/>
                    <a:pt x="33" y="148"/>
                    <a:pt x="33" y="143"/>
                  </a:cubicBezTo>
                  <a:close/>
                  <a:moveTo>
                    <a:pt x="33" y="129"/>
                  </a:moveTo>
                  <a:cubicBezTo>
                    <a:pt x="24" y="138"/>
                    <a:pt x="16" y="146"/>
                    <a:pt x="8" y="154"/>
                  </a:cubicBezTo>
                  <a:cubicBezTo>
                    <a:pt x="8" y="159"/>
                    <a:pt x="8" y="164"/>
                    <a:pt x="7" y="168"/>
                  </a:cubicBezTo>
                  <a:cubicBezTo>
                    <a:pt x="16" y="160"/>
                    <a:pt x="24" y="151"/>
                    <a:pt x="33" y="143"/>
                  </a:cubicBezTo>
                  <a:cubicBezTo>
                    <a:pt x="33" y="138"/>
                    <a:pt x="33" y="134"/>
                    <a:pt x="33" y="129"/>
                  </a:cubicBezTo>
                  <a:close/>
                  <a:moveTo>
                    <a:pt x="29" y="13"/>
                  </a:moveTo>
                  <a:cubicBezTo>
                    <a:pt x="29" y="11"/>
                    <a:pt x="29" y="8"/>
                    <a:pt x="28" y="6"/>
                  </a:cubicBezTo>
                  <a:cubicBezTo>
                    <a:pt x="23" y="10"/>
                    <a:pt x="19" y="15"/>
                    <a:pt x="13" y="20"/>
                  </a:cubicBezTo>
                  <a:cubicBezTo>
                    <a:pt x="13" y="25"/>
                    <a:pt x="13" y="30"/>
                    <a:pt x="13" y="34"/>
                  </a:cubicBezTo>
                  <a:cubicBezTo>
                    <a:pt x="19" y="28"/>
                    <a:pt x="24" y="23"/>
                    <a:pt x="29" y="18"/>
                  </a:cubicBezTo>
                  <a:cubicBezTo>
                    <a:pt x="29" y="16"/>
                    <a:pt x="29" y="15"/>
                    <a:pt x="29" y="13"/>
                  </a:cubicBezTo>
                  <a:close/>
                  <a:moveTo>
                    <a:pt x="33" y="157"/>
                  </a:moveTo>
                  <a:cubicBezTo>
                    <a:pt x="25" y="166"/>
                    <a:pt x="16" y="175"/>
                    <a:pt x="7" y="184"/>
                  </a:cubicBezTo>
                  <a:cubicBezTo>
                    <a:pt x="6" y="189"/>
                    <a:pt x="6" y="195"/>
                    <a:pt x="6" y="200"/>
                  </a:cubicBezTo>
                  <a:cubicBezTo>
                    <a:pt x="15" y="190"/>
                    <a:pt x="25" y="181"/>
                    <a:pt x="34" y="172"/>
                  </a:cubicBezTo>
                  <a:cubicBezTo>
                    <a:pt x="34" y="167"/>
                    <a:pt x="34" y="162"/>
                    <a:pt x="33" y="157"/>
                  </a:cubicBezTo>
                  <a:close/>
                  <a:moveTo>
                    <a:pt x="23" y="1"/>
                  </a:moveTo>
                  <a:cubicBezTo>
                    <a:pt x="20" y="0"/>
                    <a:pt x="17" y="2"/>
                    <a:pt x="15" y="5"/>
                  </a:cubicBezTo>
                  <a:cubicBezTo>
                    <a:pt x="14" y="8"/>
                    <a:pt x="14" y="11"/>
                    <a:pt x="14" y="14"/>
                  </a:cubicBezTo>
                  <a:cubicBezTo>
                    <a:pt x="13" y="16"/>
                    <a:pt x="13" y="18"/>
                    <a:pt x="13" y="20"/>
                  </a:cubicBezTo>
                  <a:cubicBezTo>
                    <a:pt x="19" y="15"/>
                    <a:pt x="23" y="10"/>
                    <a:pt x="28" y="6"/>
                  </a:cubicBezTo>
                  <a:cubicBezTo>
                    <a:pt x="27" y="3"/>
                    <a:pt x="25" y="1"/>
                    <a:pt x="23" y="1"/>
                  </a:cubicBezTo>
                  <a:close/>
                  <a:moveTo>
                    <a:pt x="30" y="59"/>
                  </a:moveTo>
                  <a:cubicBezTo>
                    <a:pt x="24" y="65"/>
                    <a:pt x="18" y="72"/>
                    <a:pt x="11" y="79"/>
                  </a:cubicBezTo>
                  <a:cubicBezTo>
                    <a:pt x="11" y="84"/>
                    <a:pt x="10" y="89"/>
                    <a:pt x="10" y="95"/>
                  </a:cubicBezTo>
                  <a:cubicBezTo>
                    <a:pt x="17" y="88"/>
                    <a:pt x="24" y="81"/>
                    <a:pt x="31" y="74"/>
                  </a:cubicBezTo>
                  <a:cubicBezTo>
                    <a:pt x="31" y="69"/>
                    <a:pt x="31" y="64"/>
                    <a:pt x="30" y="59"/>
                  </a:cubicBezTo>
                  <a:close/>
                  <a:moveTo>
                    <a:pt x="29" y="18"/>
                  </a:moveTo>
                  <a:cubicBezTo>
                    <a:pt x="24" y="23"/>
                    <a:pt x="19" y="28"/>
                    <a:pt x="13" y="34"/>
                  </a:cubicBezTo>
                  <a:cubicBezTo>
                    <a:pt x="13" y="39"/>
                    <a:pt x="12" y="44"/>
                    <a:pt x="12" y="49"/>
                  </a:cubicBezTo>
                  <a:cubicBezTo>
                    <a:pt x="18" y="43"/>
                    <a:pt x="24" y="37"/>
                    <a:pt x="30" y="31"/>
                  </a:cubicBezTo>
                  <a:cubicBezTo>
                    <a:pt x="30" y="27"/>
                    <a:pt x="29" y="22"/>
                    <a:pt x="29" y="18"/>
                  </a:cubicBezTo>
                  <a:close/>
                  <a:moveTo>
                    <a:pt x="30" y="31"/>
                  </a:moveTo>
                  <a:cubicBezTo>
                    <a:pt x="24" y="37"/>
                    <a:pt x="18" y="43"/>
                    <a:pt x="12" y="49"/>
                  </a:cubicBezTo>
                  <a:cubicBezTo>
                    <a:pt x="12" y="54"/>
                    <a:pt x="12" y="60"/>
                    <a:pt x="11" y="65"/>
                  </a:cubicBezTo>
                  <a:cubicBezTo>
                    <a:pt x="18" y="59"/>
                    <a:pt x="24" y="52"/>
                    <a:pt x="30" y="46"/>
                  </a:cubicBezTo>
                  <a:cubicBezTo>
                    <a:pt x="30" y="41"/>
                    <a:pt x="30" y="36"/>
                    <a:pt x="30" y="31"/>
                  </a:cubicBezTo>
                  <a:close/>
                  <a:moveTo>
                    <a:pt x="30" y="46"/>
                  </a:moveTo>
                  <a:cubicBezTo>
                    <a:pt x="24" y="52"/>
                    <a:pt x="18" y="59"/>
                    <a:pt x="11" y="65"/>
                  </a:cubicBezTo>
                  <a:cubicBezTo>
                    <a:pt x="11" y="70"/>
                    <a:pt x="11" y="74"/>
                    <a:pt x="11" y="79"/>
                  </a:cubicBezTo>
                  <a:cubicBezTo>
                    <a:pt x="18" y="72"/>
                    <a:pt x="24" y="65"/>
                    <a:pt x="30" y="59"/>
                  </a:cubicBezTo>
                  <a:cubicBezTo>
                    <a:pt x="30" y="55"/>
                    <a:pt x="30" y="51"/>
                    <a:pt x="30" y="46"/>
                  </a:cubicBezTo>
                  <a:close/>
                  <a:moveTo>
                    <a:pt x="37" y="282"/>
                  </a:moveTo>
                  <a:cubicBezTo>
                    <a:pt x="25" y="294"/>
                    <a:pt x="13" y="306"/>
                    <a:pt x="1" y="318"/>
                  </a:cubicBezTo>
                  <a:cubicBezTo>
                    <a:pt x="1" y="323"/>
                    <a:pt x="1" y="328"/>
                    <a:pt x="1" y="332"/>
                  </a:cubicBezTo>
                  <a:cubicBezTo>
                    <a:pt x="12" y="321"/>
                    <a:pt x="24" y="309"/>
                    <a:pt x="37" y="296"/>
                  </a:cubicBezTo>
                  <a:cubicBezTo>
                    <a:pt x="37" y="291"/>
                    <a:pt x="37" y="286"/>
                    <a:pt x="37" y="282"/>
                  </a:cubicBezTo>
                  <a:close/>
                  <a:moveTo>
                    <a:pt x="38" y="323"/>
                  </a:moveTo>
                  <a:cubicBezTo>
                    <a:pt x="25" y="337"/>
                    <a:pt x="12" y="349"/>
                    <a:pt x="1" y="360"/>
                  </a:cubicBezTo>
                  <a:cubicBezTo>
                    <a:pt x="2" y="361"/>
                    <a:pt x="2" y="362"/>
                    <a:pt x="3" y="363"/>
                  </a:cubicBezTo>
                  <a:cubicBezTo>
                    <a:pt x="4" y="366"/>
                    <a:pt x="5" y="369"/>
                    <a:pt x="7" y="371"/>
                  </a:cubicBezTo>
                  <a:cubicBezTo>
                    <a:pt x="16" y="361"/>
                    <a:pt x="27" y="351"/>
                    <a:pt x="39" y="339"/>
                  </a:cubicBezTo>
                  <a:cubicBezTo>
                    <a:pt x="39" y="334"/>
                    <a:pt x="38" y="328"/>
                    <a:pt x="38" y="323"/>
                  </a:cubicBezTo>
                  <a:close/>
                  <a:moveTo>
                    <a:pt x="38" y="310"/>
                  </a:moveTo>
                  <a:cubicBezTo>
                    <a:pt x="24" y="324"/>
                    <a:pt x="12" y="336"/>
                    <a:pt x="0" y="348"/>
                  </a:cubicBezTo>
                  <a:cubicBezTo>
                    <a:pt x="0" y="352"/>
                    <a:pt x="1" y="356"/>
                    <a:pt x="1" y="360"/>
                  </a:cubicBezTo>
                  <a:cubicBezTo>
                    <a:pt x="12" y="349"/>
                    <a:pt x="25" y="337"/>
                    <a:pt x="38" y="323"/>
                  </a:cubicBezTo>
                  <a:cubicBezTo>
                    <a:pt x="38" y="319"/>
                    <a:pt x="38" y="314"/>
                    <a:pt x="38" y="310"/>
                  </a:cubicBezTo>
                  <a:close/>
                  <a:moveTo>
                    <a:pt x="37" y="296"/>
                  </a:moveTo>
                  <a:cubicBezTo>
                    <a:pt x="24" y="309"/>
                    <a:pt x="12" y="321"/>
                    <a:pt x="1" y="332"/>
                  </a:cubicBezTo>
                  <a:cubicBezTo>
                    <a:pt x="1" y="335"/>
                    <a:pt x="1" y="338"/>
                    <a:pt x="0" y="340"/>
                  </a:cubicBezTo>
                  <a:cubicBezTo>
                    <a:pt x="0" y="343"/>
                    <a:pt x="0" y="345"/>
                    <a:pt x="0" y="348"/>
                  </a:cubicBezTo>
                  <a:cubicBezTo>
                    <a:pt x="12" y="336"/>
                    <a:pt x="24" y="324"/>
                    <a:pt x="38" y="310"/>
                  </a:cubicBezTo>
                  <a:cubicBezTo>
                    <a:pt x="38" y="305"/>
                    <a:pt x="38" y="300"/>
                    <a:pt x="37" y="296"/>
                  </a:cubicBezTo>
                  <a:close/>
                  <a:moveTo>
                    <a:pt x="37" y="363"/>
                  </a:moveTo>
                  <a:cubicBezTo>
                    <a:pt x="38" y="359"/>
                    <a:pt x="39" y="354"/>
                    <a:pt x="39" y="349"/>
                  </a:cubicBezTo>
                  <a:cubicBezTo>
                    <a:pt x="29" y="359"/>
                    <a:pt x="20" y="368"/>
                    <a:pt x="13" y="375"/>
                  </a:cubicBezTo>
                  <a:cubicBezTo>
                    <a:pt x="15" y="376"/>
                    <a:pt x="18" y="377"/>
                    <a:pt x="20" y="377"/>
                  </a:cubicBezTo>
                  <a:cubicBezTo>
                    <a:pt x="28" y="377"/>
                    <a:pt x="34" y="370"/>
                    <a:pt x="37" y="363"/>
                  </a:cubicBezTo>
                  <a:close/>
                  <a:moveTo>
                    <a:pt x="34" y="184"/>
                  </a:moveTo>
                  <a:cubicBezTo>
                    <a:pt x="34" y="180"/>
                    <a:pt x="34" y="176"/>
                    <a:pt x="34" y="172"/>
                  </a:cubicBezTo>
                  <a:cubicBezTo>
                    <a:pt x="25" y="181"/>
                    <a:pt x="15" y="190"/>
                    <a:pt x="6" y="200"/>
                  </a:cubicBezTo>
                  <a:cubicBezTo>
                    <a:pt x="6" y="204"/>
                    <a:pt x="6" y="208"/>
                    <a:pt x="6" y="213"/>
                  </a:cubicBezTo>
                  <a:cubicBezTo>
                    <a:pt x="15" y="203"/>
                    <a:pt x="25" y="194"/>
                    <a:pt x="34" y="184"/>
                  </a:cubicBezTo>
                  <a:close/>
                  <a:moveTo>
                    <a:pt x="39" y="341"/>
                  </a:moveTo>
                  <a:cubicBezTo>
                    <a:pt x="39" y="340"/>
                    <a:pt x="39" y="340"/>
                    <a:pt x="39" y="339"/>
                  </a:cubicBezTo>
                  <a:cubicBezTo>
                    <a:pt x="27" y="351"/>
                    <a:pt x="16" y="361"/>
                    <a:pt x="7" y="371"/>
                  </a:cubicBezTo>
                  <a:cubicBezTo>
                    <a:pt x="9" y="372"/>
                    <a:pt x="11" y="374"/>
                    <a:pt x="13" y="375"/>
                  </a:cubicBezTo>
                  <a:cubicBezTo>
                    <a:pt x="20" y="368"/>
                    <a:pt x="29" y="359"/>
                    <a:pt x="39" y="349"/>
                  </a:cubicBezTo>
                  <a:cubicBezTo>
                    <a:pt x="39" y="347"/>
                    <a:pt x="39" y="344"/>
                    <a:pt x="39" y="341"/>
                  </a:cubicBezTo>
                  <a:close/>
                  <a:moveTo>
                    <a:pt x="37" y="267"/>
                  </a:moveTo>
                  <a:cubicBezTo>
                    <a:pt x="25" y="279"/>
                    <a:pt x="13" y="290"/>
                    <a:pt x="2" y="301"/>
                  </a:cubicBezTo>
                  <a:cubicBezTo>
                    <a:pt x="2" y="307"/>
                    <a:pt x="2" y="312"/>
                    <a:pt x="1" y="318"/>
                  </a:cubicBezTo>
                  <a:cubicBezTo>
                    <a:pt x="13" y="306"/>
                    <a:pt x="25" y="294"/>
                    <a:pt x="37" y="282"/>
                  </a:cubicBezTo>
                  <a:cubicBezTo>
                    <a:pt x="37" y="277"/>
                    <a:pt x="37" y="272"/>
                    <a:pt x="37" y="267"/>
                  </a:cubicBezTo>
                  <a:close/>
                  <a:moveTo>
                    <a:pt x="36" y="255"/>
                  </a:moveTo>
                  <a:cubicBezTo>
                    <a:pt x="25" y="267"/>
                    <a:pt x="13" y="278"/>
                    <a:pt x="2" y="289"/>
                  </a:cubicBezTo>
                  <a:cubicBezTo>
                    <a:pt x="2" y="293"/>
                    <a:pt x="2" y="297"/>
                    <a:pt x="2" y="301"/>
                  </a:cubicBezTo>
                  <a:cubicBezTo>
                    <a:pt x="13" y="290"/>
                    <a:pt x="25" y="279"/>
                    <a:pt x="37" y="267"/>
                  </a:cubicBezTo>
                  <a:cubicBezTo>
                    <a:pt x="36" y="263"/>
                    <a:pt x="36" y="259"/>
                    <a:pt x="36" y="255"/>
                  </a:cubicBezTo>
                  <a:close/>
                  <a:moveTo>
                    <a:pt x="35" y="213"/>
                  </a:moveTo>
                  <a:cubicBezTo>
                    <a:pt x="25" y="223"/>
                    <a:pt x="14" y="233"/>
                    <a:pt x="4" y="243"/>
                  </a:cubicBezTo>
                  <a:cubicBezTo>
                    <a:pt x="4" y="248"/>
                    <a:pt x="4" y="253"/>
                    <a:pt x="4" y="258"/>
                  </a:cubicBezTo>
                  <a:cubicBezTo>
                    <a:pt x="14" y="248"/>
                    <a:pt x="25" y="237"/>
                    <a:pt x="35" y="226"/>
                  </a:cubicBezTo>
                  <a:cubicBezTo>
                    <a:pt x="35" y="222"/>
                    <a:pt x="35" y="217"/>
                    <a:pt x="35" y="213"/>
                  </a:cubicBezTo>
                  <a:close/>
                  <a:moveTo>
                    <a:pt x="34" y="184"/>
                  </a:moveTo>
                  <a:cubicBezTo>
                    <a:pt x="25" y="194"/>
                    <a:pt x="15" y="203"/>
                    <a:pt x="6" y="213"/>
                  </a:cubicBezTo>
                  <a:cubicBezTo>
                    <a:pt x="5" y="218"/>
                    <a:pt x="5" y="223"/>
                    <a:pt x="5" y="228"/>
                  </a:cubicBezTo>
                  <a:cubicBezTo>
                    <a:pt x="15" y="218"/>
                    <a:pt x="25" y="208"/>
                    <a:pt x="35" y="198"/>
                  </a:cubicBezTo>
                  <a:cubicBezTo>
                    <a:pt x="34" y="193"/>
                    <a:pt x="34" y="189"/>
                    <a:pt x="34" y="184"/>
                  </a:cubicBezTo>
                  <a:close/>
                  <a:moveTo>
                    <a:pt x="35" y="198"/>
                  </a:moveTo>
                  <a:cubicBezTo>
                    <a:pt x="25" y="208"/>
                    <a:pt x="15" y="218"/>
                    <a:pt x="5" y="228"/>
                  </a:cubicBezTo>
                  <a:cubicBezTo>
                    <a:pt x="5" y="233"/>
                    <a:pt x="4" y="238"/>
                    <a:pt x="4" y="243"/>
                  </a:cubicBezTo>
                  <a:cubicBezTo>
                    <a:pt x="14" y="233"/>
                    <a:pt x="25" y="223"/>
                    <a:pt x="35" y="213"/>
                  </a:cubicBezTo>
                  <a:cubicBezTo>
                    <a:pt x="35" y="208"/>
                    <a:pt x="35" y="203"/>
                    <a:pt x="35" y="198"/>
                  </a:cubicBezTo>
                  <a:close/>
                  <a:moveTo>
                    <a:pt x="36" y="241"/>
                  </a:moveTo>
                  <a:cubicBezTo>
                    <a:pt x="25" y="252"/>
                    <a:pt x="14" y="263"/>
                    <a:pt x="3" y="273"/>
                  </a:cubicBezTo>
                  <a:cubicBezTo>
                    <a:pt x="3" y="279"/>
                    <a:pt x="3" y="284"/>
                    <a:pt x="2" y="289"/>
                  </a:cubicBezTo>
                  <a:cubicBezTo>
                    <a:pt x="13" y="278"/>
                    <a:pt x="25" y="267"/>
                    <a:pt x="36" y="255"/>
                  </a:cubicBezTo>
                  <a:cubicBezTo>
                    <a:pt x="36" y="250"/>
                    <a:pt x="36" y="245"/>
                    <a:pt x="36" y="241"/>
                  </a:cubicBezTo>
                  <a:close/>
                  <a:moveTo>
                    <a:pt x="36" y="241"/>
                  </a:moveTo>
                  <a:cubicBezTo>
                    <a:pt x="36" y="236"/>
                    <a:pt x="36" y="231"/>
                    <a:pt x="35" y="226"/>
                  </a:cubicBezTo>
                  <a:cubicBezTo>
                    <a:pt x="25" y="237"/>
                    <a:pt x="14" y="248"/>
                    <a:pt x="4" y="258"/>
                  </a:cubicBezTo>
                  <a:cubicBezTo>
                    <a:pt x="3" y="263"/>
                    <a:pt x="3" y="268"/>
                    <a:pt x="3" y="273"/>
                  </a:cubicBezTo>
                  <a:cubicBezTo>
                    <a:pt x="14" y="263"/>
                    <a:pt x="25" y="252"/>
                    <a:pt x="36" y="241"/>
                  </a:cubicBezTo>
                  <a:close/>
                </a:path>
              </a:pathLst>
            </a:custGeom>
            <a:grpFill/>
            <a:ln w="9525">
              <a:solidFill>
                <a:schemeClr val="tx1">
                  <a:lumMod val="75000"/>
                </a:schemeClr>
              </a:solidFill>
              <a:round/>
              <a:headEnd/>
              <a:tailEnd/>
            </a:ln>
          </p:spPr>
          <p:txBody>
            <a:bodyPr/>
            <a:lstStyle/>
            <a:p>
              <a:pPr eaLnBrk="1" fontAlgn="auto" hangingPunct="1">
                <a:spcBef>
                  <a:spcPts val="0"/>
                </a:spcBef>
                <a:spcAft>
                  <a:spcPts val="0"/>
                </a:spcAft>
                <a:defRPr/>
              </a:pPr>
              <a:endParaRPr lang="ru-RU">
                <a:latin typeface="+mn-lt"/>
              </a:endParaRPr>
            </a:p>
          </p:txBody>
        </p:sp>
        <p:sp>
          <p:nvSpPr>
            <p:cNvPr id="97" name="Freeform 169">
              <a:extLst>
                <a:ext uri="{FF2B5EF4-FFF2-40B4-BE49-F238E27FC236}">
                  <a16:creationId xmlns:a16="http://schemas.microsoft.com/office/drawing/2014/main" id="{0A292C29-D1A8-49E1-ABC9-BD033416C4A1}"/>
                </a:ext>
              </a:extLst>
            </p:cNvPr>
            <p:cNvSpPr>
              <a:spLocks noEditPoints="1"/>
            </p:cNvSpPr>
            <p:nvPr/>
          </p:nvSpPr>
          <p:spPr bwMode="auto">
            <a:xfrm>
              <a:off x="9066213" y="2965450"/>
              <a:ext cx="490538" cy="1458913"/>
            </a:xfrm>
            <a:custGeom>
              <a:avLst/>
              <a:gdLst>
                <a:gd name="T0" fmla="*/ 51 w 129"/>
                <a:gd name="T1" fmla="*/ 72 h 384"/>
                <a:gd name="T2" fmla="*/ 50 w 129"/>
                <a:gd name="T3" fmla="*/ 44 h 384"/>
                <a:gd name="T4" fmla="*/ 56 w 129"/>
                <a:gd name="T5" fmla="*/ 51 h 384"/>
                <a:gd name="T6" fmla="*/ 56 w 129"/>
                <a:gd name="T7" fmla="*/ 81 h 384"/>
                <a:gd name="T8" fmla="*/ 69 w 129"/>
                <a:gd name="T9" fmla="*/ 68 h 384"/>
                <a:gd name="T10" fmla="*/ 51 w 129"/>
                <a:gd name="T11" fmla="*/ 72 h 384"/>
                <a:gd name="T12" fmla="*/ 91 w 129"/>
                <a:gd name="T13" fmla="*/ 102 h 384"/>
                <a:gd name="T14" fmla="*/ 96 w 129"/>
                <a:gd name="T15" fmla="*/ 112 h 384"/>
                <a:gd name="T16" fmla="*/ 61 w 129"/>
                <a:gd name="T17" fmla="*/ 90 h 384"/>
                <a:gd name="T18" fmla="*/ 74 w 129"/>
                <a:gd name="T19" fmla="*/ 76 h 384"/>
                <a:gd name="T20" fmla="*/ 70 w 129"/>
                <a:gd name="T21" fmla="*/ 110 h 384"/>
                <a:gd name="T22" fmla="*/ 86 w 129"/>
                <a:gd name="T23" fmla="*/ 94 h 384"/>
                <a:gd name="T24" fmla="*/ 91 w 129"/>
                <a:gd name="T25" fmla="*/ 102 h 384"/>
                <a:gd name="T26" fmla="*/ 14 w 129"/>
                <a:gd name="T27" fmla="*/ 24 h 384"/>
                <a:gd name="T28" fmla="*/ 22 w 129"/>
                <a:gd name="T29" fmla="*/ 16 h 384"/>
                <a:gd name="T30" fmla="*/ 6 w 129"/>
                <a:gd name="T31" fmla="*/ 17 h 384"/>
                <a:gd name="T32" fmla="*/ 1 w 129"/>
                <a:gd name="T33" fmla="*/ 0 h 384"/>
                <a:gd name="T34" fmla="*/ 0 w 129"/>
                <a:gd name="T35" fmla="*/ 10 h 384"/>
                <a:gd name="T36" fmla="*/ 14 w 129"/>
                <a:gd name="T37" fmla="*/ 9 h 384"/>
                <a:gd name="T38" fmla="*/ 27 w 129"/>
                <a:gd name="T39" fmla="*/ 38 h 384"/>
                <a:gd name="T40" fmla="*/ 43 w 129"/>
                <a:gd name="T41" fmla="*/ 36 h 384"/>
                <a:gd name="T42" fmla="*/ 33 w 129"/>
                <a:gd name="T43" fmla="*/ 46 h 384"/>
                <a:gd name="T44" fmla="*/ 43 w 129"/>
                <a:gd name="T45" fmla="*/ 36 h 384"/>
                <a:gd name="T46" fmla="*/ 27 w 129"/>
                <a:gd name="T47" fmla="*/ 38 h 384"/>
                <a:gd name="T48" fmla="*/ 124 w 129"/>
                <a:gd name="T49" fmla="*/ 313 h 384"/>
                <a:gd name="T50" fmla="*/ 72 w 129"/>
                <a:gd name="T51" fmla="*/ 380 h 384"/>
                <a:gd name="T52" fmla="*/ 127 w 129"/>
                <a:gd name="T53" fmla="*/ 279 h 384"/>
                <a:gd name="T54" fmla="*/ 126 w 129"/>
                <a:gd name="T55" fmla="*/ 296 h 384"/>
                <a:gd name="T56" fmla="*/ 90 w 129"/>
                <a:gd name="T57" fmla="*/ 289 h 384"/>
                <a:gd name="T58" fmla="*/ 129 w 129"/>
                <a:gd name="T59" fmla="*/ 251 h 384"/>
                <a:gd name="T60" fmla="*/ 85 w 129"/>
                <a:gd name="T61" fmla="*/ 321 h 384"/>
                <a:gd name="T62" fmla="*/ 129 w 129"/>
                <a:gd name="T63" fmla="*/ 240 h 384"/>
                <a:gd name="T64" fmla="*/ 90 w 129"/>
                <a:gd name="T65" fmla="*/ 289 h 384"/>
                <a:gd name="T66" fmla="*/ 127 w 129"/>
                <a:gd name="T67" fmla="*/ 223 h 384"/>
                <a:gd name="T68" fmla="*/ 128 w 129"/>
                <a:gd name="T69" fmla="*/ 236 h 384"/>
                <a:gd name="T70" fmla="*/ 80 w 129"/>
                <a:gd name="T71" fmla="*/ 383 h 384"/>
                <a:gd name="T72" fmla="*/ 107 w 129"/>
                <a:gd name="T73" fmla="*/ 373 h 384"/>
                <a:gd name="T74" fmla="*/ 81 w 129"/>
                <a:gd name="T75" fmla="*/ 341 h 384"/>
                <a:gd name="T76" fmla="*/ 126 w 129"/>
                <a:gd name="T77" fmla="*/ 296 h 384"/>
                <a:gd name="T78" fmla="*/ 107 w 129"/>
                <a:gd name="T79" fmla="*/ 373 h 384"/>
                <a:gd name="T80" fmla="*/ 72 w 129"/>
                <a:gd name="T81" fmla="*/ 380 h 384"/>
                <a:gd name="T82" fmla="*/ 119 w 129"/>
                <a:gd name="T83" fmla="*/ 344 h 384"/>
                <a:gd name="T84" fmla="*/ 84 w 129"/>
                <a:gd name="T85" fmla="*/ 152 h 384"/>
                <a:gd name="T86" fmla="*/ 113 w 129"/>
                <a:gd name="T87" fmla="*/ 153 h 384"/>
                <a:gd name="T88" fmla="*/ 116 w 129"/>
                <a:gd name="T89" fmla="*/ 163 h 384"/>
                <a:gd name="T90" fmla="*/ 84 w 129"/>
                <a:gd name="T91" fmla="*/ 152 h 384"/>
                <a:gd name="T92" fmla="*/ 104 w 129"/>
                <a:gd name="T93" fmla="*/ 131 h 384"/>
                <a:gd name="T94" fmla="*/ 89 w 129"/>
                <a:gd name="T95" fmla="*/ 176 h 384"/>
                <a:gd name="T96" fmla="*/ 96 w 129"/>
                <a:gd name="T97" fmla="*/ 112 h 384"/>
                <a:gd name="T98" fmla="*/ 100 w 129"/>
                <a:gd name="T99" fmla="*/ 122 h 384"/>
                <a:gd name="T100" fmla="*/ 122 w 129"/>
                <a:gd name="T101" fmla="*/ 187 h 384"/>
                <a:gd name="T102" fmla="*/ 124 w 129"/>
                <a:gd name="T103" fmla="*/ 197 h 384"/>
                <a:gd name="T104" fmla="*/ 92 w 129"/>
                <a:gd name="T105" fmla="*/ 202 h 384"/>
                <a:gd name="T106" fmla="*/ 126 w 129"/>
                <a:gd name="T107" fmla="*/ 210 h 384"/>
                <a:gd name="T108" fmla="*/ 127 w 129"/>
                <a:gd name="T109" fmla="*/ 223 h 384"/>
                <a:gd name="T110" fmla="*/ 94 w 129"/>
                <a:gd name="T111" fmla="*/ 228 h 384"/>
                <a:gd name="T112" fmla="*/ 124 w 129"/>
                <a:gd name="T113" fmla="*/ 197 h 384"/>
                <a:gd name="T114" fmla="*/ 92 w 129"/>
                <a:gd name="T115" fmla="*/ 205 h 384"/>
                <a:gd name="T116" fmla="*/ 119 w 129"/>
                <a:gd name="T117" fmla="*/ 175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9" h="384">
                  <a:moveTo>
                    <a:pt x="69" y="68"/>
                  </a:moveTo>
                  <a:cubicBezTo>
                    <a:pt x="65" y="72"/>
                    <a:pt x="60" y="76"/>
                    <a:pt x="56" y="81"/>
                  </a:cubicBezTo>
                  <a:cubicBezTo>
                    <a:pt x="54" y="78"/>
                    <a:pt x="53" y="75"/>
                    <a:pt x="51" y="72"/>
                  </a:cubicBezTo>
                  <a:cubicBezTo>
                    <a:pt x="55" y="68"/>
                    <a:pt x="59" y="64"/>
                    <a:pt x="63" y="60"/>
                  </a:cubicBezTo>
                  <a:cubicBezTo>
                    <a:pt x="65" y="62"/>
                    <a:pt x="67" y="65"/>
                    <a:pt x="69" y="68"/>
                  </a:cubicBezTo>
                  <a:close/>
                  <a:moveTo>
                    <a:pt x="50" y="44"/>
                  </a:moveTo>
                  <a:cubicBezTo>
                    <a:pt x="47" y="48"/>
                    <a:pt x="43" y="51"/>
                    <a:pt x="40" y="55"/>
                  </a:cubicBezTo>
                  <a:cubicBezTo>
                    <a:pt x="41" y="57"/>
                    <a:pt x="43" y="60"/>
                    <a:pt x="45" y="62"/>
                  </a:cubicBezTo>
                  <a:cubicBezTo>
                    <a:pt x="49" y="58"/>
                    <a:pt x="52" y="55"/>
                    <a:pt x="56" y="51"/>
                  </a:cubicBezTo>
                  <a:cubicBezTo>
                    <a:pt x="54" y="49"/>
                    <a:pt x="52" y="47"/>
                    <a:pt x="50" y="44"/>
                  </a:cubicBezTo>
                  <a:close/>
                  <a:moveTo>
                    <a:pt x="69" y="68"/>
                  </a:moveTo>
                  <a:cubicBezTo>
                    <a:pt x="65" y="72"/>
                    <a:pt x="60" y="76"/>
                    <a:pt x="56" y="81"/>
                  </a:cubicBezTo>
                  <a:cubicBezTo>
                    <a:pt x="58" y="84"/>
                    <a:pt x="59" y="87"/>
                    <a:pt x="61" y="90"/>
                  </a:cubicBezTo>
                  <a:cubicBezTo>
                    <a:pt x="65" y="85"/>
                    <a:pt x="70" y="80"/>
                    <a:pt x="74" y="76"/>
                  </a:cubicBezTo>
                  <a:cubicBezTo>
                    <a:pt x="73" y="73"/>
                    <a:pt x="71" y="71"/>
                    <a:pt x="69" y="68"/>
                  </a:cubicBezTo>
                  <a:close/>
                  <a:moveTo>
                    <a:pt x="56" y="51"/>
                  </a:moveTo>
                  <a:cubicBezTo>
                    <a:pt x="52" y="55"/>
                    <a:pt x="49" y="58"/>
                    <a:pt x="45" y="62"/>
                  </a:cubicBezTo>
                  <a:cubicBezTo>
                    <a:pt x="47" y="65"/>
                    <a:pt x="49" y="68"/>
                    <a:pt x="51" y="72"/>
                  </a:cubicBezTo>
                  <a:cubicBezTo>
                    <a:pt x="55" y="68"/>
                    <a:pt x="59" y="64"/>
                    <a:pt x="63" y="60"/>
                  </a:cubicBezTo>
                  <a:cubicBezTo>
                    <a:pt x="60" y="57"/>
                    <a:pt x="58" y="54"/>
                    <a:pt x="56" y="51"/>
                  </a:cubicBezTo>
                  <a:close/>
                  <a:moveTo>
                    <a:pt x="91" y="102"/>
                  </a:moveTo>
                  <a:cubicBezTo>
                    <a:pt x="85" y="108"/>
                    <a:pt x="79" y="114"/>
                    <a:pt x="74" y="119"/>
                  </a:cubicBezTo>
                  <a:cubicBezTo>
                    <a:pt x="75" y="123"/>
                    <a:pt x="76" y="127"/>
                    <a:pt x="78" y="131"/>
                  </a:cubicBezTo>
                  <a:cubicBezTo>
                    <a:pt x="84" y="125"/>
                    <a:pt x="90" y="118"/>
                    <a:pt x="96" y="112"/>
                  </a:cubicBezTo>
                  <a:cubicBezTo>
                    <a:pt x="94" y="109"/>
                    <a:pt x="92" y="106"/>
                    <a:pt x="91" y="102"/>
                  </a:cubicBezTo>
                  <a:close/>
                  <a:moveTo>
                    <a:pt x="74" y="76"/>
                  </a:moveTo>
                  <a:cubicBezTo>
                    <a:pt x="70" y="80"/>
                    <a:pt x="65" y="85"/>
                    <a:pt x="61" y="90"/>
                  </a:cubicBezTo>
                  <a:cubicBezTo>
                    <a:pt x="62" y="93"/>
                    <a:pt x="64" y="96"/>
                    <a:pt x="65" y="99"/>
                  </a:cubicBezTo>
                  <a:cubicBezTo>
                    <a:pt x="70" y="94"/>
                    <a:pt x="75" y="89"/>
                    <a:pt x="80" y="84"/>
                  </a:cubicBezTo>
                  <a:cubicBezTo>
                    <a:pt x="78" y="81"/>
                    <a:pt x="76" y="79"/>
                    <a:pt x="74" y="76"/>
                  </a:cubicBezTo>
                  <a:close/>
                  <a:moveTo>
                    <a:pt x="80" y="84"/>
                  </a:moveTo>
                  <a:cubicBezTo>
                    <a:pt x="75" y="89"/>
                    <a:pt x="70" y="94"/>
                    <a:pt x="65" y="99"/>
                  </a:cubicBezTo>
                  <a:cubicBezTo>
                    <a:pt x="67" y="103"/>
                    <a:pt x="68" y="106"/>
                    <a:pt x="70" y="110"/>
                  </a:cubicBezTo>
                  <a:cubicBezTo>
                    <a:pt x="75" y="104"/>
                    <a:pt x="81" y="99"/>
                    <a:pt x="86" y="94"/>
                  </a:cubicBezTo>
                  <a:cubicBezTo>
                    <a:pt x="84" y="91"/>
                    <a:pt x="82" y="87"/>
                    <a:pt x="80" y="84"/>
                  </a:cubicBezTo>
                  <a:close/>
                  <a:moveTo>
                    <a:pt x="86" y="94"/>
                  </a:moveTo>
                  <a:cubicBezTo>
                    <a:pt x="81" y="99"/>
                    <a:pt x="75" y="104"/>
                    <a:pt x="70" y="110"/>
                  </a:cubicBezTo>
                  <a:cubicBezTo>
                    <a:pt x="71" y="113"/>
                    <a:pt x="72" y="116"/>
                    <a:pt x="74" y="119"/>
                  </a:cubicBezTo>
                  <a:cubicBezTo>
                    <a:pt x="79" y="114"/>
                    <a:pt x="85" y="108"/>
                    <a:pt x="91" y="102"/>
                  </a:cubicBezTo>
                  <a:cubicBezTo>
                    <a:pt x="89" y="99"/>
                    <a:pt x="87" y="97"/>
                    <a:pt x="86" y="94"/>
                  </a:cubicBezTo>
                  <a:close/>
                  <a:moveTo>
                    <a:pt x="22" y="16"/>
                  </a:moveTo>
                  <a:cubicBezTo>
                    <a:pt x="19" y="19"/>
                    <a:pt x="17" y="21"/>
                    <a:pt x="14" y="24"/>
                  </a:cubicBezTo>
                  <a:cubicBezTo>
                    <a:pt x="16" y="27"/>
                    <a:pt x="19" y="29"/>
                    <a:pt x="21" y="32"/>
                  </a:cubicBezTo>
                  <a:cubicBezTo>
                    <a:pt x="24" y="29"/>
                    <a:pt x="27" y="26"/>
                    <a:pt x="30" y="23"/>
                  </a:cubicBezTo>
                  <a:cubicBezTo>
                    <a:pt x="27" y="21"/>
                    <a:pt x="24" y="18"/>
                    <a:pt x="22" y="16"/>
                  </a:cubicBezTo>
                  <a:close/>
                  <a:moveTo>
                    <a:pt x="22" y="16"/>
                  </a:moveTo>
                  <a:cubicBezTo>
                    <a:pt x="19" y="14"/>
                    <a:pt x="16" y="12"/>
                    <a:pt x="14" y="9"/>
                  </a:cubicBezTo>
                  <a:cubicBezTo>
                    <a:pt x="11" y="12"/>
                    <a:pt x="8" y="15"/>
                    <a:pt x="6" y="17"/>
                  </a:cubicBezTo>
                  <a:cubicBezTo>
                    <a:pt x="8" y="20"/>
                    <a:pt x="11" y="22"/>
                    <a:pt x="14" y="24"/>
                  </a:cubicBezTo>
                  <a:cubicBezTo>
                    <a:pt x="17" y="21"/>
                    <a:pt x="19" y="19"/>
                    <a:pt x="22" y="16"/>
                  </a:cubicBezTo>
                  <a:close/>
                  <a:moveTo>
                    <a:pt x="1" y="0"/>
                  </a:moveTo>
                  <a:cubicBezTo>
                    <a:pt x="1" y="3"/>
                    <a:pt x="1" y="7"/>
                    <a:pt x="0" y="10"/>
                  </a:cubicBezTo>
                  <a:cubicBezTo>
                    <a:pt x="2" y="8"/>
                    <a:pt x="4" y="7"/>
                    <a:pt x="5" y="5"/>
                  </a:cubicBezTo>
                  <a:cubicBezTo>
                    <a:pt x="4" y="7"/>
                    <a:pt x="2" y="8"/>
                    <a:pt x="0" y="10"/>
                  </a:cubicBezTo>
                  <a:cubicBezTo>
                    <a:pt x="0" y="11"/>
                    <a:pt x="0" y="13"/>
                    <a:pt x="0" y="14"/>
                  </a:cubicBezTo>
                  <a:cubicBezTo>
                    <a:pt x="2" y="15"/>
                    <a:pt x="4" y="16"/>
                    <a:pt x="6" y="17"/>
                  </a:cubicBezTo>
                  <a:cubicBezTo>
                    <a:pt x="8" y="15"/>
                    <a:pt x="11" y="12"/>
                    <a:pt x="14" y="9"/>
                  </a:cubicBezTo>
                  <a:cubicBezTo>
                    <a:pt x="9" y="6"/>
                    <a:pt x="5" y="3"/>
                    <a:pt x="1" y="0"/>
                  </a:cubicBezTo>
                  <a:close/>
                  <a:moveTo>
                    <a:pt x="36" y="29"/>
                  </a:moveTo>
                  <a:cubicBezTo>
                    <a:pt x="33" y="32"/>
                    <a:pt x="30" y="35"/>
                    <a:pt x="27" y="38"/>
                  </a:cubicBezTo>
                  <a:cubicBezTo>
                    <a:pt x="28" y="39"/>
                    <a:pt x="29" y="41"/>
                    <a:pt x="31" y="43"/>
                  </a:cubicBezTo>
                  <a:cubicBezTo>
                    <a:pt x="31" y="44"/>
                    <a:pt x="32" y="45"/>
                    <a:pt x="33" y="46"/>
                  </a:cubicBezTo>
                  <a:cubicBezTo>
                    <a:pt x="36" y="42"/>
                    <a:pt x="39" y="39"/>
                    <a:pt x="43" y="36"/>
                  </a:cubicBezTo>
                  <a:cubicBezTo>
                    <a:pt x="40" y="34"/>
                    <a:pt x="38" y="31"/>
                    <a:pt x="36" y="29"/>
                  </a:cubicBezTo>
                  <a:close/>
                  <a:moveTo>
                    <a:pt x="43" y="36"/>
                  </a:moveTo>
                  <a:cubicBezTo>
                    <a:pt x="39" y="39"/>
                    <a:pt x="36" y="42"/>
                    <a:pt x="33" y="46"/>
                  </a:cubicBezTo>
                  <a:cubicBezTo>
                    <a:pt x="35" y="49"/>
                    <a:pt x="38" y="52"/>
                    <a:pt x="40" y="55"/>
                  </a:cubicBezTo>
                  <a:cubicBezTo>
                    <a:pt x="43" y="51"/>
                    <a:pt x="47" y="48"/>
                    <a:pt x="50" y="44"/>
                  </a:cubicBezTo>
                  <a:cubicBezTo>
                    <a:pt x="47" y="42"/>
                    <a:pt x="45" y="39"/>
                    <a:pt x="43" y="36"/>
                  </a:cubicBezTo>
                  <a:close/>
                  <a:moveTo>
                    <a:pt x="30" y="23"/>
                  </a:moveTo>
                  <a:cubicBezTo>
                    <a:pt x="27" y="26"/>
                    <a:pt x="24" y="29"/>
                    <a:pt x="21" y="32"/>
                  </a:cubicBezTo>
                  <a:cubicBezTo>
                    <a:pt x="23" y="34"/>
                    <a:pt x="25" y="36"/>
                    <a:pt x="27" y="38"/>
                  </a:cubicBezTo>
                  <a:cubicBezTo>
                    <a:pt x="30" y="35"/>
                    <a:pt x="33" y="32"/>
                    <a:pt x="36" y="29"/>
                  </a:cubicBezTo>
                  <a:cubicBezTo>
                    <a:pt x="34" y="27"/>
                    <a:pt x="32" y="25"/>
                    <a:pt x="30" y="23"/>
                  </a:cubicBezTo>
                  <a:close/>
                  <a:moveTo>
                    <a:pt x="124" y="313"/>
                  </a:moveTo>
                  <a:cubicBezTo>
                    <a:pt x="106" y="330"/>
                    <a:pt x="90" y="346"/>
                    <a:pt x="76" y="360"/>
                  </a:cubicBezTo>
                  <a:cubicBezTo>
                    <a:pt x="74" y="367"/>
                    <a:pt x="73" y="373"/>
                    <a:pt x="71" y="379"/>
                  </a:cubicBezTo>
                  <a:cubicBezTo>
                    <a:pt x="71" y="379"/>
                    <a:pt x="71" y="379"/>
                    <a:pt x="72" y="380"/>
                  </a:cubicBezTo>
                  <a:cubicBezTo>
                    <a:pt x="84" y="367"/>
                    <a:pt x="101" y="350"/>
                    <a:pt x="121" y="330"/>
                  </a:cubicBezTo>
                  <a:cubicBezTo>
                    <a:pt x="122" y="324"/>
                    <a:pt x="123" y="318"/>
                    <a:pt x="124" y="313"/>
                  </a:cubicBezTo>
                  <a:close/>
                  <a:moveTo>
                    <a:pt x="127" y="279"/>
                  </a:moveTo>
                  <a:cubicBezTo>
                    <a:pt x="113" y="294"/>
                    <a:pt x="98" y="308"/>
                    <a:pt x="85" y="321"/>
                  </a:cubicBezTo>
                  <a:cubicBezTo>
                    <a:pt x="84" y="328"/>
                    <a:pt x="82" y="335"/>
                    <a:pt x="81" y="341"/>
                  </a:cubicBezTo>
                  <a:cubicBezTo>
                    <a:pt x="94" y="328"/>
                    <a:pt x="110" y="312"/>
                    <a:pt x="126" y="296"/>
                  </a:cubicBezTo>
                  <a:cubicBezTo>
                    <a:pt x="126" y="290"/>
                    <a:pt x="127" y="285"/>
                    <a:pt x="127" y="279"/>
                  </a:cubicBezTo>
                  <a:close/>
                  <a:moveTo>
                    <a:pt x="129" y="251"/>
                  </a:moveTo>
                  <a:cubicBezTo>
                    <a:pt x="115" y="264"/>
                    <a:pt x="102" y="277"/>
                    <a:pt x="90" y="289"/>
                  </a:cubicBezTo>
                  <a:cubicBezTo>
                    <a:pt x="89" y="295"/>
                    <a:pt x="88" y="301"/>
                    <a:pt x="87" y="307"/>
                  </a:cubicBezTo>
                  <a:cubicBezTo>
                    <a:pt x="100" y="294"/>
                    <a:pt x="114" y="281"/>
                    <a:pt x="128" y="266"/>
                  </a:cubicBezTo>
                  <a:cubicBezTo>
                    <a:pt x="128" y="261"/>
                    <a:pt x="129" y="256"/>
                    <a:pt x="129" y="251"/>
                  </a:cubicBezTo>
                  <a:close/>
                  <a:moveTo>
                    <a:pt x="128" y="266"/>
                  </a:moveTo>
                  <a:cubicBezTo>
                    <a:pt x="114" y="281"/>
                    <a:pt x="100" y="294"/>
                    <a:pt x="87" y="307"/>
                  </a:cubicBezTo>
                  <a:cubicBezTo>
                    <a:pt x="87" y="312"/>
                    <a:pt x="86" y="317"/>
                    <a:pt x="85" y="321"/>
                  </a:cubicBezTo>
                  <a:cubicBezTo>
                    <a:pt x="98" y="308"/>
                    <a:pt x="113" y="294"/>
                    <a:pt x="127" y="279"/>
                  </a:cubicBezTo>
                  <a:cubicBezTo>
                    <a:pt x="128" y="275"/>
                    <a:pt x="128" y="271"/>
                    <a:pt x="128" y="266"/>
                  </a:cubicBezTo>
                  <a:close/>
                  <a:moveTo>
                    <a:pt x="129" y="240"/>
                  </a:moveTo>
                  <a:cubicBezTo>
                    <a:pt x="128" y="239"/>
                    <a:pt x="128" y="238"/>
                    <a:pt x="128" y="236"/>
                  </a:cubicBezTo>
                  <a:cubicBezTo>
                    <a:pt x="116" y="249"/>
                    <a:pt x="104" y="261"/>
                    <a:pt x="92" y="273"/>
                  </a:cubicBezTo>
                  <a:cubicBezTo>
                    <a:pt x="91" y="279"/>
                    <a:pt x="91" y="284"/>
                    <a:pt x="90" y="289"/>
                  </a:cubicBezTo>
                  <a:cubicBezTo>
                    <a:pt x="102" y="277"/>
                    <a:pt x="115" y="264"/>
                    <a:pt x="129" y="251"/>
                  </a:cubicBezTo>
                  <a:cubicBezTo>
                    <a:pt x="129" y="247"/>
                    <a:pt x="129" y="244"/>
                    <a:pt x="129" y="240"/>
                  </a:cubicBezTo>
                  <a:close/>
                  <a:moveTo>
                    <a:pt x="127" y="223"/>
                  </a:moveTo>
                  <a:cubicBezTo>
                    <a:pt x="116" y="235"/>
                    <a:pt x="104" y="246"/>
                    <a:pt x="93" y="258"/>
                  </a:cubicBezTo>
                  <a:cubicBezTo>
                    <a:pt x="93" y="263"/>
                    <a:pt x="92" y="268"/>
                    <a:pt x="92" y="273"/>
                  </a:cubicBezTo>
                  <a:cubicBezTo>
                    <a:pt x="104" y="261"/>
                    <a:pt x="116" y="249"/>
                    <a:pt x="128" y="236"/>
                  </a:cubicBezTo>
                  <a:cubicBezTo>
                    <a:pt x="128" y="232"/>
                    <a:pt x="128" y="228"/>
                    <a:pt x="127" y="223"/>
                  </a:cubicBezTo>
                  <a:close/>
                  <a:moveTo>
                    <a:pt x="118" y="346"/>
                  </a:moveTo>
                  <a:cubicBezTo>
                    <a:pt x="103" y="361"/>
                    <a:pt x="90" y="374"/>
                    <a:pt x="80" y="383"/>
                  </a:cubicBezTo>
                  <a:cubicBezTo>
                    <a:pt x="86" y="384"/>
                    <a:pt x="91" y="384"/>
                    <a:pt x="96" y="382"/>
                  </a:cubicBezTo>
                  <a:cubicBezTo>
                    <a:pt x="98" y="381"/>
                    <a:pt x="101" y="380"/>
                    <a:pt x="103" y="378"/>
                  </a:cubicBezTo>
                  <a:cubicBezTo>
                    <a:pt x="104" y="377"/>
                    <a:pt x="106" y="375"/>
                    <a:pt x="107" y="373"/>
                  </a:cubicBezTo>
                  <a:cubicBezTo>
                    <a:pt x="113" y="366"/>
                    <a:pt x="116" y="356"/>
                    <a:pt x="118" y="346"/>
                  </a:cubicBezTo>
                  <a:close/>
                  <a:moveTo>
                    <a:pt x="126" y="296"/>
                  </a:moveTo>
                  <a:cubicBezTo>
                    <a:pt x="110" y="312"/>
                    <a:pt x="94" y="328"/>
                    <a:pt x="81" y="341"/>
                  </a:cubicBezTo>
                  <a:cubicBezTo>
                    <a:pt x="79" y="348"/>
                    <a:pt x="78" y="354"/>
                    <a:pt x="76" y="360"/>
                  </a:cubicBezTo>
                  <a:cubicBezTo>
                    <a:pt x="90" y="346"/>
                    <a:pt x="106" y="330"/>
                    <a:pt x="124" y="313"/>
                  </a:cubicBezTo>
                  <a:cubicBezTo>
                    <a:pt x="124" y="307"/>
                    <a:pt x="125" y="302"/>
                    <a:pt x="126" y="296"/>
                  </a:cubicBezTo>
                  <a:close/>
                  <a:moveTo>
                    <a:pt x="107" y="373"/>
                  </a:moveTo>
                  <a:cubicBezTo>
                    <a:pt x="106" y="375"/>
                    <a:pt x="104" y="377"/>
                    <a:pt x="103" y="378"/>
                  </a:cubicBezTo>
                  <a:cubicBezTo>
                    <a:pt x="105" y="377"/>
                    <a:pt x="106" y="375"/>
                    <a:pt x="107" y="373"/>
                  </a:cubicBezTo>
                  <a:close/>
                  <a:moveTo>
                    <a:pt x="119" y="344"/>
                  </a:moveTo>
                  <a:cubicBezTo>
                    <a:pt x="119" y="339"/>
                    <a:pt x="120" y="334"/>
                    <a:pt x="121" y="330"/>
                  </a:cubicBezTo>
                  <a:cubicBezTo>
                    <a:pt x="101" y="350"/>
                    <a:pt x="84" y="367"/>
                    <a:pt x="72" y="380"/>
                  </a:cubicBezTo>
                  <a:cubicBezTo>
                    <a:pt x="74" y="381"/>
                    <a:pt x="77" y="383"/>
                    <a:pt x="80" y="383"/>
                  </a:cubicBezTo>
                  <a:cubicBezTo>
                    <a:pt x="90" y="374"/>
                    <a:pt x="103" y="361"/>
                    <a:pt x="118" y="346"/>
                  </a:cubicBezTo>
                  <a:cubicBezTo>
                    <a:pt x="118" y="345"/>
                    <a:pt x="118" y="345"/>
                    <a:pt x="119" y="344"/>
                  </a:cubicBezTo>
                  <a:close/>
                  <a:moveTo>
                    <a:pt x="100" y="122"/>
                  </a:moveTo>
                  <a:cubicBezTo>
                    <a:pt x="94" y="129"/>
                    <a:pt x="88" y="135"/>
                    <a:pt x="81" y="142"/>
                  </a:cubicBezTo>
                  <a:cubicBezTo>
                    <a:pt x="82" y="145"/>
                    <a:pt x="83" y="149"/>
                    <a:pt x="84" y="152"/>
                  </a:cubicBezTo>
                  <a:cubicBezTo>
                    <a:pt x="91" y="145"/>
                    <a:pt x="98" y="138"/>
                    <a:pt x="104" y="131"/>
                  </a:cubicBezTo>
                  <a:cubicBezTo>
                    <a:pt x="103" y="128"/>
                    <a:pt x="102" y="125"/>
                    <a:pt x="100" y="122"/>
                  </a:cubicBezTo>
                  <a:close/>
                  <a:moveTo>
                    <a:pt x="113" y="153"/>
                  </a:moveTo>
                  <a:cubicBezTo>
                    <a:pt x="105" y="160"/>
                    <a:pt x="97" y="168"/>
                    <a:pt x="89" y="176"/>
                  </a:cubicBezTo>
                  <a:cubicBezTo>
                    <a:pt x="89" y="180"/>
                    <a:pt x="90" y="184"/>
                    <a:pt x="91" y="188"/>
                  </a:cubicBezTo>
                  <a:cubicBezTo>
                    <a:pt x="99" y="180"/>
                    <a:pt x="107" y="171"/>
                    <a:pt x="116" y="163"/>
                  </a:cubicBezTo>
                  <a:cubicBezTo>
                    <a:pt x="115" y="159"/>
                    <a:pt x="114" y="156"/>
                    <a:pt x="113" y="153"/>
                  </a:cubicBezTo>
                  <a:close/>
                  <a:moveTo>
                    <a:pt x="104" y="131"/>
                  </a:moveTo>
                  <a:cubicBezTo>
                    <a:pt x="98" y="138"/>
                    <a:pt x="91" y="145"/>
                    <a:pt x="84" y="152"/>
                  </a:cubicBezTo>
                  <a:cubicBezTo>
                    <a:pt x="85" y="156"/>
                    <a:pt x="86" y="160"/>
                    <a:pt x="86" y="164"/>
                  </a:cubicBezTo>
                  <a:cubicBezTo>
                    <a:pt x="94" y="156"/>
                    <a:pt x="101" y="149"/>
                    <a:pt x="109" y="141"/>
                  </a:cubicBezTo>
                  <a:cubicBezTo>
                    <a:pt x="107" y="138"/>
                    <a:pt x="106" y="135"/>
                    <a:pt x="104" y="131"/>
                  </a:cubicBezTo>
                  <a:close/>
                  <a:moveTo>
                    <a:pt x="109" y="141"/>
                  </a:moveTo>
                  <a:cubicBezTo>
                    <a:pt x="101" y="149"/>
                    <a:pt x="94" y="156"/>
                    <a:pt x="86" y="164"/>
                  </a:cubicBezTo>
                  <a:cubicBezTo>
                    <a:pt x="87" y="168"/>
                    <a:pt x="88" y="172"/>
                    <a:pt x="89" y="176"/>
                  </a:cubicBezTo>
                  <a:cubicBezTo>
                    <a:pt x="97" y="168"/>
                    <a:pt x="105" y="160"/>
                    <a:pt x="113" y="153"/>
                  </a:cubicBezTo>
                  <a:cubicBezTo>
                    <a:pt x="111" y="149"/>
                    <a:pt x="110" y="145"/>
                    <a:pt x="109" y="141"/>
                  </a:cubicBezTo>
                  <a:close/>
                  <a:moveTo>
                    <a:pt x="96" y="112"/>
                  </a:moveTo>
                  <a:cubicBezTo>
                    <a:pt x="90" y="118"/>
                    <a:pt x="84" y="125"/>
                    <a:pt x="78" y="131"/>
                  </a:cubicBezTo>
                  <a:cubicBezTo>
                    <a:pt x="79" y="134"/>
                    <a:pt x="80" y="138"/>
                    <a:pt x="81" y="142"/>
                  </a:cubicBezTo>
                  <a:cubicBezTo>
                    <a:pt x="88" y="135"/>
                    <a:pt x="94" y="129"/>
                    <a:pt x="100" y="122"/>
                  </a:cubicBezTo>
                  <a:cubicBezTo>
                    <a:pt x="99" y="119"/>
                    <a:pt x="97" y="116"/>
                    <a:pt x="96" y="112"/>
                  </a:cubicBezTo>
                  <a:close/>
                  <a:moveTo>
                    <a:pt x="124" y="197"/>
                  </a:moveTo>
                  <a:cubicBezTo>
                    <a:pt x="123" y="194"/>
                    <a:pt x="123" y="190"/>
                    <a:pt x="122" y="187"/>
                  </a:cubicBezTo>
                  <a:cubicBezTo>
                    <a:pt x="112" y="196"/>
                    <a:pt x="103" y="206"/>
                    <a:pt x="93" y="216"/>
                  </a:cubicBezTo>
                  <a:cubicBezTo>
                    <a:pt x="93" y="220"/>
                    <a:pt x="93" y="224"/>
                    <a:pt x="94" y="228"/>
                  </a:cubicBezTo>
                  <a:cubicBezTo>
                    <a:pt x="104" y="218"/>
                    <a:pt x="114" y="207"/>
                    <a:pt x="124" y="197"/>
                  </a:cubicBezTo>
                  <a:close/>
                  <a:moveTo>
                    <a:pt x="116" y="163"/>
                  </a:moveTo>
                  <a:cubicBezTo>
                    <a:pt x="107" y="171"/>
                    <a:pt x="99" y="180"/>
                    <a:pt x="91" y="188"/>
                  </a:cubicBezTo>
                  <a:cubicBezTo>
                    <a:pt x="91" y="193"/>
                    <a:pt x="92" y="197"/>
                    <a:pt x="92" y="202"/>
                  </a:cubicBezTo>
                  <a:cubicBezTo>
                    <a:pt x="101" y="193"/>
                    <a:pt x="110" y="184"/>
                    <a:pt x="119" y="175"/>
                  </a:cubicBezTo>
                  <a:cubicBezTo>
                    <a:pt x="118" y="171"/>
                    <a:pt x="117" y="167"/>
                    <a:pt x="116" y="163"/>
                  </a:cubicBezTo>
                  <a:close/>
                  <a:moveTo>
                    <a:pt x="126" y="210"/>
                  </a:moveTo>
                  <a:cubicBezTo>
                    <a:pt x="115" y="221"/>
                    <a:pt x="104" y="232"/>
                    <a:pt x="94" y="243"/>
                  </a:cubicBezTo>
                  <a:cubicBezTo>
                    <a:pt x="93" y="248"/>
                    <a:pt x="93" y="253"/>
                    <a:pt x="93" y="258"/>
                  </a:cubicBezTo>
                  <a:cubicBezTo>
                    <a:pt x="104" y="246"/>
                    <a:pt x="116" y="235"/>
                    <a:pt x="127" y="223"/>
                  </a:cubicBezTo>
                  <a:cubicBezTo>
                    <a:pt x="127" y="219"/>
                    <a:pt x="127" y="214"/>
                    <a:pt x="126" y="210"/>
                  </a:cubicBezTo>
                  <a:close/>
                  <a:moveTo>
                    <a:pt x="124" y="197"/>
                  </a:moveTo>
                  <a:cubicBezTo>
                    <a:pt x="114" y="207"/>
                    <a:pt x="104" y="218"/>
                    <a:pt x="94" y="228"/>
                  </a:cubicBezTo>
                  <a:cubicBezTo>
                    <a:pt x="94" y="233"/>
                    <a:pt x="94" y="238"/>
                    <a:pt x="94" y="243"/>
                  </a:cubicBezTo>
                  <a:cubicBezTo>
                    <a:pt x="104" y="232"/>
                    <a:pt x="115" y="221"/>
                    <a:pt x="126" y="210"/>
                  </a:cubicBezTo>
                  <a:cubicBezTo>
                    <a:pt x="125" y="206"/>
                    <a:pt x="125" y="201"/>
                    <a:pt x="124" y="197"/>
                  </a:cubicBezTo>
                  <a:close/>
                  <a:moveTo>
                    <a:pt x="119" y="175"/>
                  </a:moveTo>
                  <a:cubicBezTo>
                    <a:pt x="110" y="184"/>
                    <a:pt x="101" y="193"/>
                    <a:pt x="92" y="202"/>
                  </a:cubicBezTo>
                  <a:cubicBezTo>
                    <a:pt x="92" y="203"/>
                    <a:pt x="92" y="204"/>
                    <a:pt x="92" y="205"/>
                  </a:cubicBezTo>
                  <a:cubicBezTo>
                    <a:pt x="93" y="209"/>
                    <a:pt x="93" y="212"/>
                    <a:pt x="93" y="216"/>
                  </a:cubicBezTo>
                  <a:cubicBezTo>
                    <a:pt x="103" y="206"/>
                    <a:pt x="112" y="196"/>
                    <a:pt x="122" y="187"/>
                  </a:cubicBezTo>
                  <a:cubicBezTo>
                    <a:pt x="121" y="183"/>
                    <a:pt x="120" y="179"/>
                    <a:pt x="119" y="175"/>
                  </a:cubicBezTo>
                  <a:close/>
                </a:path>
              </a:pathLst>
            </a:custGeom>
            <a:grpFill/>
            <a:ln w="15875" cap="rnd">
              <a:solidFill>
                <a:schemeClr val="tx1">
                  <a:lumMod val="75000"/>
                </a:schemeClr>
              </a:solidFill>
              <a:prstDash val="solid"/>
              <a:round/>
              <a:headEnd/>
              <a:tailEnd/>
            </a:ln>
          </p:spPr>
          <p:txBody>
            <a:bodyPr/>
            <a:lstStyle/>
            <a:p>
              <a:pPr eaLnBrk="1" fontAlgn="auto" hangingPunct="1">
                <a:spcBef>
                  <a:spcPts val="0"/>
                </a:spcBef>
                <a:spcAft>
                  <a:spcPts val="0"/>
                </a:spcAft>
                <a:defRPr/>
              </a:pPr>
              <a:endParaRPr lang="ru-RU">
                <a:latin typeface="+mn-lt"/>
              </a:endParaRPr>
            </a:p>
          </p:txBody>
        </p:sp>
        <p:sp>
          <p:nvSpPr>
            <p:cNvPr id="98" name="Freeform 170">
              <a:extLst>
                <a:ext uri="{FF2B5EF4-FFF2-40B4-BE49-F238E27FC236}">
                  <a16:creationId xmlns:a16="http://schemas.microsoft.com/office/drawing/2014/main" id="{A72B3283-1E3E-41AA-A4D1-707D600E7578}"/>
                </a:ext>
              </a:extLst>
            </p:cNvPr>
            <p:cNvSpPr>
              <a:spLocks noEditPoints="1"/>
            </p:cNvSpPr>
            <p:nvPr/>
          </p:nvSpPr>
          <p:spPr bwMode="auto">
            <a:xfrm>
              <a:off x="7189788" y="2984500"/>
              <a:ext cx="469900" cy="1436688"/>
            </a:xfrm>
            <a:custGeom>
              <a:avLst/>
              <a:gdLst>
                <a:gd name="T0" fmla="*/ 110 w 124"/>
                <a:gd name="T1" fmla="*/ 26 h 378"/>
                <a:gd name="T2" fmla="*/ 10 w 124"/>
                <a:gd name="T3" fmla="*/ 154 h 378"/>
                <a:gd name="T4" fmla="*/ 63 w 124"/>
                <a:gd name="T5" fmla="*/ 101 h 378"/>
                <a:gd name="T6" fmla="*/ 3 w 124"/>
                <a:gd name="T7" fmla="*/ 189 h 378"/>
                <a:gd name="T8" fmla="*/ 47 w 124"/>
                <a:gd name="T9" fmla="*/ 145 h 378"/>
                <a:gd name="T10" fmla="*/ 42 w 124"/>
                <a:gd name="T11" fmla="*/ 165 h 378"/>
                <a:gd name="T12" fmla="*/ 0 w 124"/>
                <a:gd name="T13" fmla="*/ 221 h 378"/>
                <a:gd name="T14" fmla="*/ 38 w 124"/>
                <a:gd name="T15" fmla="*/ 183 h 378"/>
                <a:gd name="T16" fmla="*/ 1 w 124"/>
                <a:gd name="T17" fmla="*/ 205 h 378"/>
                <a:gd name="T18" fmla="*/ 38 w 124"/>
                <a:gd name="T19" fmla="*/ 181 h 378"/>
                <a:gd name="T20" fmla="*/ 67 w 124"/>
                <a:gd name="T21" fmla="*/ 53 h 378"/>
                <a:gd name="T22" fmla="*/ 1 w 124"/>
                <a:gd name="T23" fmla="*/ 264 h 378"/>
                <a:gd name="T24" fmla="*/ 80 w 124"/>
                <a:gd name="T25" fmla="*/ 68 h 378"/>
                <a:gd name="T26" fmla="*/ 10 w 124"/>
                <a:gd name="T27" fmla="*/ 154 h 378"/>
                <a:gd name="T28" fmla="*/ 124 w 124"/>
                <a:gd name="T29" fmla="*/ 14 h 378"/>
                <a:gd name="T30" fmla="*/ 124 w 124"/>
                <a:gd name="T31" fmla="*/ 12 h 378"/>
                <a:gd name="T32" fmla="*/ 31 w 124"/>
                <a:gd name="T33" fmla="*/ 105 h 378"/>
                <a:gd name="T34" fmla="*/ 110 w 124"/>
                <a:gd name="T35" fmla="*/ 26 h 378"/>
                <a:gd name="T36" fmla="*/ 124 w 124"/>
                <a:gd name="T37" fmla="*/ 12 h 378"/>
                <a:gd name="T38" fmla="*/ 105 w 124"/>
                <a:gd name="T39" fmla="*/ 15 h 378"/>
                <a:gd name="T40" fmla="*/ 110 w 124"/>
                <a:gd name="T41" fmla="*/ 26 h 378"/>
                <a:gd name="T42" fmla="*/ 0 w 124"/>
                <a:gd name="T43" fmla="*/ 235 h 378"/>
                <a:gd name="T44" fmla="*/ 48 w 124"/>
                <a:gd name="T45" fmla="*/ 344 h 378"/>
                <a:gd name="T46" fmla="*/ 51 w 124"/>
                <a:gd name="T47" fmla="*/ 355 h 378"/>
                <a:gd name="T48" fmla="*/ 45 w 124"/>
                <a:gd name="T49" fmla="*/ 333 h 378"/>
                <a:gd name="T50" fmla="*/ 22 w 124"/>
                <a:gd name="T51" fmla="*/ 370 h 378"/>
                <a:gd name="T52" fmla="*/ 12 w 124"/>
                <a:gd name="T53" fmla="*/ 350 h 378"/>
                <a:gd name="T54" fmla="*/ 41 w 124"/>
                <a:gd name="T55" fmla="*/ 321 h 378"/>
                <a:gd name="T56" fmla="*/ 55 w 124"/>
                <a:gd name="T57" fmla="*/ 365 h 378"/>
                <a:gd name="T58" fmla="*/ 51 w 124"/>
                <a:gd name="T59" fmla="*/ 355 h 378"/>
                <a:gd name="T60" fmla="*/ 55 w 124"/>
                <a:gd name="T61" fmla="*/ 365 h 378"/>
                <a:gd name="T62" fmla="*/ 10 w 124"/>
                <a:gd name="T63" fmla="*/ 341 h 378"/>
                <a:gd name="T64" fmla="*/ 39 w 124"/>
                <a:gd name="T65" fmla="*/ 311 h 378"/>
                <a:gd name="T66" fmla="*/ 6 w 124"/>
                <a:gd name="T67" fmla="*/ 315 h 378"/>
                <a:gd name="T68" fmla="*/ 37 w 124"/>
                <a:gd name="T69" fmla="*/ 298 h 378"/>
                <a:gd name="T70" fmla="*/ 10 w 124"/>
                <a:gd name="T71" fmla="*/ 341 h 378"/>
                <a:gd name="T72" fmla="*/ 33 w 124"/>
                <a:gd name="T73" fmla="*/ 259 h 378"/>
                <a:gd name="T74" fmla="*/ 34 w 124"/>
                <a:gd name="T75" fmla="*/ 273 h 378"/>
                <a:gd name="T76" fmla="*/ 2 w 124"/>
                <a:gd name="T77" fmla="*/ 275 h 378"/>
                <a:gd name="T78" fmla="*/ 33 w 124"/>
                <a:gd name="T79" fmla="*/ 245 h 378"/>
                <a:gd name="T80" fmla="*/ 8 w 124"/>
                <a:gd name="T81" fmla="*/ 327 h 378"/>
                <a:gd name="T82" fmla="*/ 33 w 124"/>
                <a:gd name="T83" fmla="*/ 232 h 378"/>
                <a:gd name="T84" fmla="*/ 33 w 124"/>
                <a:gd name="T85" fmla="*/ 245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4" h="378">
                  <a:moveTo>
                    <a:pt x="123" y="10"/>
                  </a:moveTo>
                  <a:cubicBezTo>
                    <a:pt x="123" y="11"/>
                    <a:pt x="123" y="11"/>
                    <a:pt x="124" y="12"/>
                  </a:cubicBezTo>
                  <a:cubicBezTo>
                    <a:pt x="119" y="16"/>
                    <a:pt x="115" y="21"/>
                    <a:pt x="110" y="26"/>
                  </a:cubicBezTo>
                  <a:cubicBezTo>
                    <a:pt x="114" y="20"/>
                    <a:pt x="119" y="15"/>
                    <a:pt x="123" y="10"/>
                  </a:cubicBezTo>
                  <a:close/>
                  <a:moveTo>
                    <a:pt x="63" y="101"/>
                  </a:moveTo>
                  <a:cubicBezTo>
                    <a:pt x="47" y="118"/>
                    <a:pt x="29" y="136"/>
                    <a:pt x="10" y="154"/>
                  </a:cubicBezTo>
                  <a:cubicBezTo>
                    <a:pt x="9" y="160"/>
                    <a:pt x="7" y="167"/>
                    <a:pt x="6" y="173"/>
                  </a:cubicBezTo>
                  <a:cubicBezTo>
                    <a:pt x="22" y="157"/>
                    <a:pt x="38" y="141"/>
                    <a:pt x="53" y="125"/>
                  </a:cubicBezTo>
                  <a:cubicBezTo>
                    <a:pt x="56" y="117"/>
                    <a:pt x="60" y="109"/>
                    <a:pt x="63" y="101"/>
                  </a:cubicBezTo>
                  <a:close/>
                  <a:moveTo>
                    <a:pt x="53" y="125"/>
                  </a:moveTo>
                  <a:cubicBezTo>
                    <a:pt x="38" y="141"/>
                    <a:pt x="22" y="157"/>
                    <a:pt x="6" y="173"/>
                  </a:cubicBezTo>
                  <a:cubicBezTo>
                    <a:pt x="5" y="179"/>
                    <a:pt x="4" y="184"/>
                    <a:pt x="3" y="189"/>
                  </a:cubicBezTo>
                  <a:cubicBezTo>
                    <a:pt x="18" y="174"/>
                    <a:pt x="32" y="159"/>
                    <a:pt x="47" y="145"/>
                  </a:cubicBezTo>
                  <a:cubicBezTo>
                    <a:pt x="49" y="138"/>
                    <a:pt x="51" y="132"/>
                    <a:pt x="53" y="125"/>
                  </a:cubicBezTo>
                  <a:close/>
                  <a:moveTo>
                    <a:pt x="47" y="145"/>
                  </a:moveTo>
                  <a:cubicBezTo>
                    <a:pt x="32" y="159"/>
                    <a:pt x="18" y="174"/>
                    <a:pt x="3" y="189"/>
                  </a:cubicBezTo>
                  <a:cubicBezTo>
                    <a:pt x="2" y="194"/>
                    <a:pt x="2" y="200"/>
                    <a:pt x="1" y="205"/>
                  </a:cubicBezTo>
                  <a:cubicBezTo>
                    <a:pt x="15" y="192"/>
                    <a:pt x="28" y="178"/>
                    <a:pt x="42" y="165"/>
                  </a:cubicBezTo>
                  <a:cubicBezTo>
                    <a:pt x="43" y="158"/>
                    <a:pt x="45" y="151"/>
                    <a:pt x="47" y="145"/>
                  </a:cubicBezTo>
                  <a:close/>
                  <a:moveTo>
                    <a:pt x="38" y="183"/>
                  </a:moveTo>
                  <a:cubicBezTo>
                    <a:pt x="25" y="196"/>
                    <a:pt x="13" y="209"/>
                    <a:pt x="0" y="221"/>
                  </a:cubicBezTo>
                  <a:cubicBezTo>
                    <a:pt x="0" y="226"/>
                    <a:pt x="0" y="231"/>
                    <a:pt x="0" y="235"/>
                  </a:cubicBezTo>
                  <a:cubicBezTo>
                    <a:pt x="12" y="224"/>
                    <a:pt x="23" y="212"/>
                    <a:pt x="35" y="200"/>
                  </a:cubicBezTo>
                  <a:cubicBezTo>
                    <a:pt x="36" y="194"/>
                    <a:pt x="37" y="189"/>
                    <a:pt x="38" y="183"/>
                  </a:cubicBezTo>
                  <a:close/>
                  <a:moveTo>
                    <a:pt x="38" y="181"/>
                  </a:moveTo>
                  <a:cubicBezTo>
                    <a:pt x="39" y="176"/>
                    <a:pt x="40" y="170"/>
                    <a:pt x="42" y="165"/>
                  </a:cubicBezTo>
                  <a:cubicBezTo>
                    <a:pt x="28" y="178"/>
                    <a:pt x="15" y="192"/>
                    <a:pt x="1" y="205"/>
                  </a:cubicBezTo>
                  <a:cubicBezTo>
                    <a:pt x="1" y="211"/>
                    <a:pt x="0" y="216"/>
                    <a:pt x="0" y="221"/>
                  </a:cubicBezTo>
                  <a:cubicBezTo>
                    <a:pt x="13" y="209"/>
                    <a:pt x="25" y="196"/>
                    <a:pt x="38" y="183"/>
                  </a:cubicBezTo>
                  <a:cubicBezTo>
                    <a:pt x="38" y="183"/>
                    <a:pt x="38" y="182"/>
                    <a:pt x="38" y="181"/>
                  </a:cubicBezTo>
                  <a:close/>
                  <a:moveTo>
                    <a:pt x="67" y="53"/>
                  </a:moveTo>
                  <a:cubicBezTo>
                    <a:pt x="82" y="38"/>
                    <a:pt x="94" y="25"/>
                    <a:pt x="105" y="15"/>
                  </a:cubicBezTo>
                  <a:cubicBezTo>
                    <a:pt x="91" y="27"/>
                    <a:pt x="79" y="40"/>
                    <a:pt x="67" y="53"/>
                  </a:cubicBezTo>
                  <a:close/>
                  <a:moveTo>
                    <a:pt x="34" y="217"/>
                  </a:moveTo>
                  <a:cubicBezTo>
                    <a:pt x="22" y="228"/>
                    <a:pt x="11" y="239"/>
                    <a:pt x="0" y="250"/>
                  </a:cubicBezTo>
                  <a:cubicBezTo>
                    <a:pt x="0" y="255"/>
                    <a:pt x="1" y="259"/>
                    <a:pt x="1" y="264"/>
                  </a:cubicBezTo>
                  <a:cubicBezTo>
                    <a:pt x="11" y="254"/>
                    <a:pt x="22" y="243"/>
                    <a:pt x="33" y="232"/>
                  </a:cubicBezTo>
                  <a:cubicBezTo>
                    <a:pt x="33" y="227"/>
                    <a:pt x="33" y="222"/>
                    <a:pt x="34" y="217"/>
                  </a:cubicBezTo>
                  <a:close/>
                  <a:moveTo>
                    <a:pt x="80" y="68"/>
                  </a:moveTo>
                  <a:cubicBezTo>
                    <a:pt x="61" y="87"/>
                    <a:pt x="41" y="108"/>
                    <a:pt x="19" y="130"/>
                  </a:cubicBezTo>
                  <a:cubicBezTo>
                    <a:pt x="16" y="137"/>
                    <a:pt x="13" y="144"/>
                    <a:pt x="11" y="152"/>
                  </a:cubicBezTo>
                  <a:cubicBezTo>
                    <a:pt x="11" y="152"/>
                    <a:pt x="11" y="153"/>
                    <a:pt x="10" y="154"/>
                  </a:cubicBezTo>
                  <a:cubicBezTo>
                    <a:pt x="29" y="136"/>
                    <a:pt x="47" y="118"/>
                    <a:pt x="63" y="101"/>
                  </a:cubicBezTo>
                  <a:cubicBezTo>
                    <a:pt x="68" y="90"/>
                    <a:pt x="74" y="79"/>
                    <a:pt x="80" y="68"/>
                  </a:cubicBezTo>
                  <a:close/>
                  <a:moveTo>
                    <a:pt x="124" y="14"/>
                  </a:moveTo>
                  <a:cubicBezTo>
                    <a:pt x="124" y="14"/>
                    <a:pt x="124" y="14"/>
                    <a:pt x="124" y="14"/>
                  </a:cubicBezTo>
                  <a:cubicBezTo>
                    <a:pt x="124" y="13"/>
                    <a:pt x="124" y="13"/>
                    <a:pt x="124" y="12"/>
                  </a:cubicBezTo>
                  <a:cubicBezTo>
                    <a:pt x="124" y="12"/>
                    <a:pt x="124" y="12"/>
                    <a:pt x="124" y="12"/>
                  </a:cubicBezTo>
                  <a:cubicBezTo>
                    <a:pt x="124" y="13"/>
                    <a:pt x="124" y="13"/>
                    <a:pt x="124" y="14"/>
                  </a:cubicBezTo>
                  <a:close/>
                  <a:moveTo>
                    <a:pt x="110" y="26"/>
                  </a:moveTo>
                  <a:cubicBezTo>
                    <a:pt x="89" y="46"/>
                    <a:pt x="62" y="74"/>
                    <a:pt x="31" y="105"/>
                  </a:cubicBezTo>
                  <a:cubicBezTo>
                    <a:pt x="26" y="113"/>
                    <a:pt x="22" y="121"/>
                    <a:pt x="19" y="130"/>
                  </a:cubicBezTo>
                  <a:cubicBezTo>
                    <a:pt x="41" y="108"/>
                    <a:pt x="61" y="87"/>
                    <a:pt x="80" y="68"/>
                  </a:cubicBezTo>
                  <a:cubicBezTo>
                    <a:pt x="89" y="53"/>
                    <a:pt x="99" y="39"/>
                    <a:pt x="110" y="26"/>
                  </a:cubicBezTo>
                  <a:close/>
                  <a:moveTo>
                    <a:pt x="110" y="26"/>
                  </a:moveTo>
                  <a:cubicBezTo>
                    <a:pt x="114" y="20"/>
                    <a:pt x="119" y="15"/>
                    <a:pt x="123" y="10"/>
                  </a:cubicBezTo>
                  <a:cubicBezTo>
                    <a:pt x="123" y="11"/>
                    <a:pt x="123" y="11"/>
                    <a:pt x="124" y="12"/>
                  </a:cubicBezTo>
                  <a:cubicBezTo>
                    <a:pt x="124" y="12"/>
                    <a:pt x="124" y="12"/>
                    <a:pt x="124" y="12"/>
                  </a:cubicBezTo>
                  <a:cubicBezTo>
                    <a:pt x="123" y="8"/>
                    <a:pt x="123" y="4"/>
                    <a:pt x="123" y="0"/>
                  </a:cubicBezTo>
                  <a:cubicBezTo>
                    <a:pt x="117" y="5"/>
                    <a:pt x="111" y="10"/>
                    <a:pt x="105" y="15"/>
                  </a:cubicBezTo>
                  <a:cubicBezTo>
                    <a:pt x="94" y="25"/>
                    <a:pt x="82" y="38"/>
                    <a:pt x="67" y="53"/>
                  </a:cubicBezTo>
                  <a:cubicBezTo>
                    <a:pt x="53" y="69"/>
                    <a:pt x="41" y="86"/>
                    <a:pt x="31" y="105"/>
                  </a:cubicBezTo>
                  <a:cubicBezTo>
                    <a:pt x="62" y="74"/>
                    <a:pt x="89" y="46"/>
                    <a:pt x="110" y="26"/>
                  </a:cubicBezTo>
                  <a:close/>
                  <a:moveTo>
                    <a:pt x="34" y="217"/>
                  </a:moveTo>
                  <a:cubicBezTo>
                    <a:pt x="34" y="211"/>
                    <a:pt x="35" y="205"/>
                    <a:pt x="35" y="200"/>
                  </a:cubicBezTo>
                  <a:cubicBezTo>
                    <a:pt x="23" y="212"/>
                    <a:pt x="12" y="224"/>
                    <a:pt x="0" y="235"/>
                  </a:cubicBezTo>
                  <a:cubicBezTo>
                    <a:pt x="0" y="240"/>
                    <a:pt x="0" y="245"/>
                    <a:pt x="0" y="250"/>
                  </a:cubicBezTo>
                  <a:cubicBezTo>
                    <a:pt x="11" y="239"/>
                    <a:pt x="22" y="228"/>
                    <a:pt x="34" y="217"/>
                  </a:cubicBezTo>
                  <a:close/>
                  <a:moveTo>
                    <a:pt x="48" y="344"/>
                  </a:moveTo>
                  <a:cubicBezTo>
                    <a:pt x="39" y="354"/>
                    <a:pt x="30" y="362"/>
                    <a:pt x="22" y="370"/>
                  </a:cubicBezTo>
                  <a:cubicBezTo>
                    <a:pt x="25" y="372"/>
                    <a:pt x="28" y="374"/>
                    <a:pt x="31" y="376"/>
                  </a:cubicBezTo>
                  <a:cubicBezTo>
                    <a:pt x="37" y="370"/>
                    <a:pt x="44" y="363"/>
                    <a:pt x="51" y="355"/>
                  </a:cubicBezTo>
                  <a:cubicBezTo>
                    <a:pt x="50" y="352"/>
                    <a:pt x="49" y="348"/>
                    <a:pt x="48" y="344"/>
                  </a:cubicBezTo>
                  <a:close/>
                  <a:moveTo>
                    <a:pt x="48" y="344"/>
                  </a:moveTo>
                  <a:cubicBezTo>
                    <a:pt x="47" y="341"/>
                    <a:pt x="46" y="337"/>
                    <a:pt x="45" y="333"/>
                  </a:cubicBezTo>
                  <a:cubicBezTo>
                    <a:pt x="34" y="344"/>
                    <a:pt x="25" y="353"/>
                    <a:pt x="17" y="361"/>
                  </a:cubicBezTo>
                  <a:cubicBezTo>
                    <a:pt x="18" y="363"/>
                    <a:pt x="19" y="365"/>
                    <a:pt x="20" y="367"/>
                  </a:cubicBezTo>
                  <a:cubicBezTo>
                    <a:pt x="21" y="368"/>
                    <a:pt x="22" y="369"/>
                    <a:pt x="22" y="370"/>
                  </a:cubicBezTo>
                  <a:cubicBezTo>
                    <a:pt x="30" y="362"/>
                    <a:pt x="39" y="354"/>
                    <a:pt x="48" y="344"/>
                  </a:cubicBezTo>
                  <a:close/>
                  <a:moveTo>
                    <a:pt x="41" y="321"/>
                  </a:moveTo>
                  <a:cubicBezTo>
                    <a:pt x="31" y="331"/>
                    <a:pt x="21" y="341"/>
                    <a:pt x="12" y="350"/>
                  </a:cubicBezTo>
                  <a:cubicBezTo>
                    <a:pt x="13" y="354"/>
                    <a:pt x="15" y="358"/>
                    <a:pt x="17" y="361"/>
                  </a:cubicBezTo>
                  <a:cubicBezTo>
                    <a:pt x="25" y="353"/>
                    <a:pt x="34" y="344"/>
                    <a:pt x="45" y="333"/>
                  </a:cubicBezTo>
                  <a:cubicBezTo>
                    <a:pt x="43" y="329"/>
                    <a:pt x="42" y="325"/>
                    <a:pt x="41" y="321"/>
                  </a:cubicBezTo>
                  <a:close/>
                  <a:moveTo>
                    <a:pt x="50" y="376"/>
                  </a:moveTo>
                  <a:cubicBezTo>
                    <a:pt x="53" y="375"/>
                    <a:pt x="55" y="373"/>
                    <a:pt x="57" y="370"/>
                  </a:cubicBezTo>
                  <a:cubicBezTo>
                    <a:pt x="56" y="368"/>
                    <a:pt x="56" y="367"/>
                    <a:pt x="55" y="365"/>
                  </a:cubicBezTo>
                  <a:cubicBezTo>
                    <a:pt x="50" y="370"/>
                    <a:pt x="45" y="374"/>
                    <a:pt x="41" y="378"/>
                  </a:cubicBezTo>
                  <a:cubicBezTo>
                    <a:pt x="44" y="378"/>
                    <a:pt x="47" y="378"/>
                    <a:pt x="50" y="376"/>
                  </a:cubicBezTo>
                  <a:close/>
                  <a:moveTo>
                    <a:pt x="51" y="355"/>
                  </a:moveTo>
                  <a:cubicBezTo>
                    <a:pt x="44" y="363"/>
                    <a:pt x="37" y="370"/>
                    <a:pt x="31" y="376"/>
                  </a:cubicBezTo>
                  <a:cubicBezTo>
                    <a:pt x="34" y="378"/>
                    <a:pt x="38" y="378"/>
                    <a:pt x="41" y="378"/>
                  </a:cubicBezTo>
                  <a:cubicBezTo>
                    <a:pt x="45" y="374"/>
                    <a:pt x="50" y="370"/>
                    <a:pt x="55" y="365"/>
                  </a:cubicBezTo>
                  <a:cubicBezTo>
                    <a:pt x="54" y="362"/>
                    <a:pt x="53" y="359"/>
                    <a:pt x="51" y="355"/>
                  </a:cubicBezTo>
                  <a:close/>
                  <a:moveTo>
                    <a:pt x="39" y="311"/>
                  </a:moveTo>
                  <a:cubicBezTo>
                    <a:pt x="29" y="322"/>
                    <a:pt x="19" y="332"/>
                    <a:pt x="10" y="341"/>
                  </a:cubicBezTo>
                  <a:cubicBezTo>
                    <a:pt x="11" y="344"/>
                    <a:pt x="12" y="347"/>
                    <a:pt x="12" y="350"/>
                  </a:cubicBezTo>
                  <a:cubicBezTo>
                    <a:pt x="21" y="341"/>
                    <a:pt x="31" y="331"/>
                    <a:pt x="41" y="321"/>
                  </a:cubicBezTo>
                  <a:cubicBezTo>
                    <a:pt x="41" y="318"/>
                    <a:pt x="40" y="315"/>
                    <a:pt x="39" y="311"/>
                  </a:cubicBezTo>
                  <a:close/>
                  <a:moveTo>
                    <a:pt x="34" y="273"/>
                  </a:moveTo>
                  <a:cubicBezTo>
                    <a:pt x="24" y="283"/>
                    <a:pt x="14" y="293"/>
                    <a:pt x="5" y="302"/>
                  </a:cubicBezTo>
                  <a:cubicBezTo>
                    <a:pt x="5" y="306"/>
                    <a:pt x="6" y="311"/>
                    <a:pt x="6" y="315"/>
                  </a:cubicBezTo>
                  <a:cubicBezTo>
                    <a:pt x="16" y="306"/>
                    <a:pt x="25" y="296"/>
                    <a:pt x="35" y="286"/>
                  </a:cubicBezTo>
                  <a:cubicBezTo>
                    <a:pt x="35" y="281"/>
                    <a:pt x="34" y="277"/>
                    <a:pt x="34" y="273"/>
                  </a:cubicBezTo>
                  <a:close/>
                  <a:moveTo>
                    <a:pt x="37" y="298"/>
                  </a:moveTo>
                  <a:cubicBezTo>
                    <a:pt x="27" y="308"/>
                    <a:pt x="17" y="318"/>
                    <a:pt x="8" y="327"/>
                  </a:cubicBezTo>
                  <a:cubicBezTo>
                    <a:pt x="9" y="330"/>
                    <a:pt x="9" y="333"/>
                    <a:pt x="10" y="335"/>
                  </a:cubicBezTo>
                  <a:cubicBezTo>
                    <a:pt x="10" y="337"/>
                    <a:pt x="10" y="339"/>
                    <a:pt x="10" y="341"/>
                  </a:cubicBezTo>
                  <a:cubicBezTo>
                    <a:pt x="19" y="332"/>
                    <a:pt x="29" y="322"/>
                    <a:pt x="39" y="311"/>
                  </a:cubicBezTo>
                  <a:cubicBezTo>
                    <a:pt x="39" y="307"/>
                    <a:pt x="38" y="303"/>
                    <a:pt x="37" y="298"/>
                  </a:cubicBezTo>
                  <a:close/>
                  <a:moveTo>
                    <a:pt x="33" y="259"/>
                  </a:moveTo>
                  <a:cubicBezTo>
                    <a:pt x="23" y="269"/>
                    <a:pt x="13" y="279"/>
                    <a:pt x="3" y="289"/>
                  </a:cubicBezTo>
                  <a:cubicBezTo>
                    <a:pt x="4" y="293"/>
                    <a:pt x="4" y="298"/>
                    <a:pt x="5" y="302"/>
                  </a:cubicBezTo>
                  <a:cubicBezTo>
                    <a:pt x="14" y="293"/>
                    <a:pt x="24" y="283"/>
                    <a:pt x="34" y="273"/>
                  </a:cubicBezTo>
                  <a:cubicBezTo>
                    <a:pt x="34" y="268"/>
                    <a:pt x="33" y="264"/>
                    <a:pt x="33" y="259"/>
                  </a:cubicBezTo>
                  <a:close/>
                  <a:moveTo>
                    <a:pt x="33" y="245"/>
                  </a:moveTo>
                  <a:cubicBezTo>
                    <a:pt x="22" y="255"/>
                    <a:pt x="12" y="265"/>
                    <a:pt x="2" y="275"/>
                  </a:cubicBezTo>
                  <a:cubicBezTo>
                    <a:pt x="2" y="280"/>
                    <a:pt x="3" y="285"/>
                    <a:pt x="3" y="289"/>
                  </a:cubicBezTo>
                  <a:cubicBezTo>
                    <a:pt x="13" y="279"/>
                    <a:pt x="23" y="269"/>
                    <a:pt x="33" y="259"/>
                  </a:cubicBezTo>
                  <a:cubicBezTo>
                    <a:pt x="33" y="254"/>
                    <a:pt x="33" y="249"/>
                    <a:pt x="33" y="245"/>
                  </a:cubicBezTo>
                  <a:close/>
                  <a:moveTo>
                    <a:pt x="35" y="286"/>
                  </a:moveTo>
                  <a:cubicBezTo>
                    <a:pt x="25" y="296"/>
                    <a:pt x="16" y="306"/>
                    <a:pt x="6" y="315"/>
                  </a:cubicBezTo>
                  <a:cubicBezTo>
                    <a:pt x="7" y="319"/>
                    <a:pt x="8" y="323"/>
                    <a:pt x="8" y="327"/>
                  </a:cubicBezTo>
                  <a:cubicBezTo>
                    <a:pt x="17" y="318"/>
                    <a:pt x="27" y="308"/>
                    <a:pt x="37" y="298"/>
                  </a:cubicBezTo>
                  <a:cubicBezTo>
                    <a:pt x="36" y="294"/>
                    <a:pt x="36" y="290"/>
                    <a:pt x="35" y="286"/>
                  </a:cubicBezTo>
                  <a:close/>
                  <a:moveTo>
                    <a:pt x="33" y="232"/>
                  </a:moveTo>
                  <a:cubicBezTo>
                    <a:pt x="22" y="243"/>
                    <a:pt x="11" y="254"/>
                    <a:pt x="1" y="264"/>
                  </a:cubicBezTo>
                  <a:cubicBezTo>
                    <a:pt x="1" y="268"/>
                    <a:pt x="1" y="272"/>
                    <a:pt x="2" y="275"/>
                  </a:cubicBezTo>
                  <a:cubicBezTo>
                    <a:pt x="12" y="265"/>
                    <a:pt x="22" y="255"/>
                    <a:pt x="33" y="245"/>
                  </a:cubicBezTo>
                  <a:cubicBezTo>
                    <a:pt x="33" y="240"/>
                    <a:pt x="33" y="236"/>
                    <a:pt x="33" y="232"/>
                  </a:cubicBezTo>
                  <a:close/>
                </a:path>
              </a:pathLst>
            </a:custGeom>
            <a:grpFill/>
            <a:ln w="15875" cap="rnd">
              <a:solidFill>
                <a:schemeClr val="tx1">
                  <a:lumMod val="75000"/>
                </a:schemeClr>
              </a:solidFill>
              <a:prstDash val="solid"/>
              <a:round/>
              <a:headEnd/>
              <a:tailEnd/>
            </a:ln>
          </p:spPr>
          <p:txBody>
            <a:bodyPr/>
            <a:lstStyle/>
            <a:p>
              <a:pPr eaLnBrk="1" fontAlgn="auto" hangingPunct="1">
                <a:spcBef>
                  <a:spcPts val="0"/>
                </a:spcBef>
                <a:spcAft>
                  <a:spcPts val="0"/>
                </a:spcAft>
                <a:defRPr/>
              </a:pPr>
              <a:endParaRPr lang="ru-RU" dirty="0">
                <a:latin typeface="+mn-lt"/>
              </a:endParaRPr>
            </a:p>
          </p:txBody>
        </p:sp>
        <p:sp>
          <p:nvSpPr>
            <p:cNvPr id="99" name="Freeform 171">
              <a:extLst>
                <a:ext uri="{FF2B5EF4-FFF2-40B4-BE49-F238E27FC236}">
                  <a16:creationId xmlns:a16="http://schemas.microsoft.com/office/drawing/2014/main" id="{37992E2A-60E0-49E1-943E-2C7094FD7282}"/>
                </a:ext>
              </a:extLst>
            </p:cNvPr>
            <p:cNvSpPr>
              <a:spLocks/>
            </p:cNvSpPr>
            <p:nvPr/>
          </p:nvSpPr>
          <p:spPr bwMode="auto">
            <a:xfrm>
              <a:off x="7162801" y="2984500"/>
              <a:ext cx="496888" cy="1450975"/>
            </a:xfrm>
            <a:custGeom>
              <a:avLst/>
              <a:gdLst>
                <a:gd name="T0" fmla="*/ 130 w 131"/>
                <a:gd name="T1" fmla="*/ 0 h 382"/>
                <a:gd name="T2" fmla="*/ 18 w 131"/>
                <a:gd name="T3" fmla="*/ 152 h 382"/>
                <a:gd name="T4" fmla="*/ 17 w 131"/>
                <a:gd name="T5" fmla="*/ 335 h 382"/>
                <a:gd name="T6" fmla="*/ 27 w 131"/>
                <a:gd name="T7" fmla="*/ 367 h 382"/>
                <a:gd name="T8" fmla="*/ 57 w 131"/>
                <a:gd name="T9" fmla="*/ 376 h 382"/>
                <a:gd name="T10" fmla="*/ 64 w 131"/>
                <a:gd name="T11" fmla="*/ 370 h 382"/>
                <a:gd name="T12" fmla="*/ 45 w 131"/>
                <a:gd name="T13" fmla="*/ 181 h 382"/>
                <a:gd name="T14" fmla="*/ 130 w 131"/>
                <a:gd name="T15" fmla="*/ 10 h 382"/>
                <a:gd name="T16" fmla="*/ 131 w 131"/>
                <a:gd name="T17" fmla="*/ 14 h 382"/>
                <a:gd name="T18" fmla="*/ 131 w 131"/>
                <a:gd name="T19" fmla="*/ 14 h 382"/>
                <a:gd name="T20" fmla="*/ 130 w 131"/>
                <a:gd name="T21" fmla="*/ 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1" h="382">
                  <a:moveTo>
                    <a:pt x="130" y="0"/>
                  </a:moveTo>
                  <a:cubicBezTo>
                    <a:pt x="80" y="39"/>
                    <a:pt x="36" y="91"/>
                    <a:pt x="18" y="152"/>
                  </a:cubicBezTo>
                  <a:cubicBezTo>
                    <a:pt x="0" y="211"/>
                    <a:pt x="7" y="274"/>
                    <a:pt x="17" y="335"/>
                  </a:cubicBezTo>
                  <a:cubicBezTo>
                    <a:pt x="18" y="347"/>
                    <a:pt x="20" y="358"/>
                    <a:pt x="27" y="367"/>
                  </a:cubicBezTo>
                  <a:cubicBezTo>
                    <a:pt x="34" y="376"/>
                    <a:pt x="47" y="382"/>
                    <a:pt x="57" y="376"/>
                  </a:cubicBezTo>
                  <a:cubicBezTo>
                    <a:pt x="60" y="375"/>
                    <a:pt x="62" y="373"/>
                    <a:pt x="64" y="370"/>
                  </a:cubicBezTo>
                  <a:cubicBezTo>
                    <a:pt x="40" y="311"/>
                    <a:pt x="34" y="244"/>
                    <a:pt x="45" y="181"/>
                  </a:cubicBezTo>
                  <a:cubicBezTo>
                    <a:pt x="57" y="118"/>
                    <a:pt x="86" y="58"/>
                    <a:pt x="130" y="10"/>
                  </a:cubicBezTo>
                  <a:cubicBezTo>
                    <a:pt x="130" y="11"/>
                    <a:pt x="131" y="13"/>
                    <a:pt x="131" y="14"/>
                  </a:cubicBezTo>
                  <a:cubicBezTo>
                    <a:pt x="131" y="14"/>
                    <a:pt x="131" y="14"/>
                    <a:pt x="131" y="14"/>
                  </a:cubicBezTo>
                  <a:cubicBezTo>
                    <a:pt x="130" y="9"/>
                    <a:pt x="130" y="5"/>
                    <a:pt x="130" y="0"/>
                  </a:cubicBezTo>
                  <a:close/>
                </a:path>
              </a:pathLst>
            </a:custGeom>
            <a:grpFill/>
            <a:ln w="30163" cap="rnd">
              <a:solidFill>
                <a:schemeClr val="tx1">
                  <a:lumMod val="75000"/>
                </a:schemeClr>
              </a:solidFill>
              <a:prstDash val="solid"/>
              <a:round/>
              <a:headEnd/>
              <a:tailEnd/>
            </a:ln>
          </p:spPr>
          <p:txBody>
            <a:bodyPr/>
            <a:lstStyle/>
            <a:p>
              <a:pPr eaLnBrk="1" fontAlgn="auto" hangingPunct="1">
                <a:spcBef>
                  <a:spcPts val="0"/>
                </a:spcBef>
                <a:spcAft>
                  <a:spcPts val="0"/>
                </a:spcAft>
                <a:defRPr/>
              </a:pPr>
              <a:endParaRPr lang="ru-RU">
                <a:latin typeface="+mn-lt"/>
              </a:endParaRPr>
            </a:p>
          </p:txBody>
        </p:sp>
        <p:sp>
          <p:nvSpPr>
            <p:cNvPr id="100" name="Freeform 172">
              <a:extLst>
                <a:ext uri="{FF2B5EF4-FFF2-40B4-BE49-F238E27FC236}">
                  <a16:creationId xmlns:a16="http://schemas.microsoft.com/office/drawing/2014/main" id="{C0FE096C-3502-40DA-9A0A-2ECFBF5A6679}"/>
                </a:ext>
              </a:extLst>
            </p:cNvPr>
            <p:cNvSpPr>
              <a:spLocks/>
            </p:cNvSpPr>
            <p:nvPr/>
          </p:nvSpPr>
          <p:spPr bwMode="auto">
            <a:xfrm>
              <a:off x="8831263" y="3017838"/>
              <a:ext cx="603250" cy="1387475"/>
            </a:xfrm>
            <a:custGeom>
              <a:avLst/>
              <a:gdLst>
                <a:gd name="T0" fmla="*/ 154 w 159"/>
                <a:gd name="T1" fmla="*/ 191 h 365"/>
                <a:gd name="T2" fmla="*/ 93 w 159"/>
                <a:gd name="T3" fmla="*/ 29 h 365"/>
                <a:gd name="T4" fmla="*/ 62 w 159"/>
                <a:gd name="T5" fmla="*/ 0 h 365"/>
                <a:gd name="T6" fmla="*/ 52 w 159"/>
                <a:gd name="T7" fmla="*/ 109 h 365"/>
                <a:gd name="T8" fmla="*/ 33 w 159"/>
                <a:gd name="T9" fmla="*/ 187 h 365"/>
                <a:gd name="T10" fmla="*/ 22 w 159"/>
                <a:gd name="T11" fmla="*/ 226 h 365"/>
                <a:gd name="T12" fmla="*/ 0 w 159"/>
                <a:gd name="T13" fmla="*/ 275 h 365"/>
                <a:gd name="T14" fmla="*/ 7 w 159"/>
                <a:gd name="T15" fmla="*/ 281 h 365"/>
                <a:gd name="T16" fmla="*/ 133 w 159"/>
                <a:gd name="T17" fmla="*/ 365 h 365"/>
                <a:gd name="T18" fmla="*/ 154 w 159"/>
                <a:gd name="T19" fmla="*/ 191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9" h="365">
                  <a:moveTo>
                    <a:pt x="154" y="191"/>
                  </a:moveTo>
                  <a:cubicBezTo>
                    <a:pt x="149" y="132"/>
                    <a:pt x="130" y="74"/>
                    <a:pt x="93" y="29"/>
                  </a:cubicBezTo>
                  <a:cubicBezTo>
                    <a:pt x="84" y="18"/>
                    <a:pt x="74" y="7"/>
                    <a:pt x="62" y="0"/>
                  </a:cubicBezTo>
                  <a:cubicBezTo>
                    <a:pt x="61" y="37"/>
                    <a:pt x="60" y="69"/>
                    <a:pt x="52" y="109"/>
                  </a:cubicBezTo>
                  <a:cubicBezTo>
                    <a:pt x="47" y="135"/>
                    <a:pt x="41" y="161"/>
                    <a:pt x="33" y="187"/>
                  </a:cubicBezTo>
                  <a:cubicBezTo>
                    <a:pt x="30" y="200"/>
                    <a:pt x="26" y="213"/>
                    <a:pt x="22" y="226"/>
                  </a:cubicBezTo>
                  <a:cubicBezTo>
                    <a:pt x="20" y="230"/>
                    <a:pt x="4" y="270"/>
                    <a:pt x="0" y="275"/>
                  </a:cubicBezTo>
                  <a:cubicBezTo>
                    <a:pt x="2" y="277"/>
                    <a:pt x="5" y="279"/>
                    <a:pt x="7" y="281"/>
                  </a:cubicBezTo>
                  <a:cubicBezTo>
                    <a:pt x="49" y="310"/>
                    <a:pt x="89" y="340"/>
                    <a:pt x="133" y="365"/>
                  </a:cubicBezTo>
                  <a:cubicBezTo>
                    <a:pt x="150" y="309"/>
                    <a:pt x="159" y="250"/>
                    <a:pt x="154" y="191"/>
                  </a:cubicBezTo>
                  <a:close/>
                </a:path>
              </a:pathLst>
            </a:custGeom>
            <a:grpFill/>
            <a:ln w="30163" cap="rnd">
              <a:solidFill>
                <a:schemeClr val="tx1">
                  <a:lumMod val="75000"/>
                </a:schemeClr>
              </a:solidFill>
              <a:prstDash val="solid"/>
              <a:round/>
              <a:headEnd/>
              <a:tailEnd/>
            </a:ln>
          </p:spPr>
          <p:txBody>
            <a:bodyPr/>
            <a:lstStyle/>
            <a:p>
              <a:pPr eaLnBrk="1" fontAlgn="auto" hangingPunct="1">
                <a:spcBef>
                  <a:spcPts val="0"/>
                </a:spcBef>
                <a:spcAft>
                  <a:spcPts val="0"/>
                </a:spcAft>
                <a:defRPr/>
              </a:pPr>
              <a:endParaRPr lang="ru-RU">
                <a:latin typeface="+mn-lt"/>
              </a:endParaRPr>
            </a:p>
          </p:txBody>
        </p:sp>
        <p:sp>
          <p:nvSpPr>
            <p:cNvPr id="101" name="Freeform 173">
              <a:extLst>
                <a:ext uri="{FF2B5EF4-FFF2-40B4-BE49-F238E27FC236}">
                  <a16:creationId xmlns:a16="http://schemas.microsoft.com/office/drawing/2014/main" id="{AB749A84-EF51-41A2-BC50-996190DE79BA}"/>
                </a:ext>
              </a:extLst>
            </p:cNvPr>
            <p:cNvSpPr>
              <a:spLocks/>
            </p:cNvSpPr>
            <p:nvPr/>
          </p:nvSpPr>
          <p:spPr bwMode="auto">
            <a:xfrm>
              <a:off x="9066213" y="2965450"/>
              <a:ext cx="493713" cy="1463675"/>
            </a:xfrm>
            <a:custGeom>
              <a:avLst/>
              <a:gdLst>
                <a:gd name="T0" fmla="*/ 129 w 130"/>
                <a:gd name="T1" fmla="*/ 240 h 385"/>
                <a:gd name="T2" fmla="*/ 1 w 130"/>
                <a:gd name="T3" fmla="*/ 0 h 385"/>
                <a:gd name="T4" fmla="*/ 0 w 130"/>
                <a:gd name="T5" fmla="*/ 14 h 385"/>
                <a:gd name="T6" fmla="*/ 31 w 130"/>
                <a:gd name="T7" fmla="*/ 43 h 385"/>
                <a:gd name="T8" fmla="*/ 92 w 130"/>
                <a:gd name="T9" fmla="*/ 205 h 385"/>
                <a:gd name="T10" fmla="*/ 71 w 130"/>
                <a:gd name="T11" fmla="*/ 379 h 385"/>
                <a:gd name="T12" fmla="*/ 96 w 130"/>
                <a:gd name="T13" fmla="*/ 382 h 385"/>
                <a:gd name="T14" fmla="*/ 119 w 130"/>
                <a:gd name="T15" fmla="*/ 344 h 385"/>
                <a:gd name="T16" fmla="*/ 129 w 130"/>
                <a:gd name="T17" fmla="*/ 240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85">
                  <a:moveTo>
                    <a:pt x="129" y="240"/>
                  </a:moveTo>
                  <a:cubicBezTo>
                    <a:pt x="126" y="146"/>
                    <a:pt x="77" y="55"/>
                    <a:pt x="1" y="0"/>
                  </a:cubicBezTo>
                  <a:cubicBezTo>
                    <a:pt x="1" y="4"/>
                    <a:pt x="0" y="9"/>
                    <a:pt x="0" y="14"/>
                  </a:cubicBezTo>
                  <a:cubicBezTo>
                    <a:pt x="12" y="21"/>
                    <a:pt x="22" y="32"/>
                    <a:pt x="31" y="43"/>
                  </a:cubicBezTo>
                  <a:cubicBezTo>
                    <a:pt x="68" y="88"/>
                    <a:pt x="87" y="146"/>
                    <a:pt x="92" y="205"/>
                  </a:cubicBezTo>
                  <a:cubicBezTo>
                    <a:pt x="97" y="263"/>
                    <a:pt x="87" y="324"/>
                    <a:pt x="71" y="379"/>
                  </a:cubicBezTo>
                  <a:cubicBezTo>
                    <a:pt x="78" y="384"/>
                    <a:pt x="88" y="385"/>
                    <a:pt x="96" y="382"/>
                  </a:cubicBezTo>
                  <a:cubicBezTo>
                    <a:pt x="111" y="377"/>
                    <a:pt x="116" y="359"/>
                    <a:pt x="119" y="344"/>
                  </a:cubicBezTo>
                  <a:cubicBezTo>
                    <a:pt x="125" y="310"/>
                    <a:pt x="130" y="275"/>
                    <a:pt x="129" y="240"/>
                  </a:cubicBezTo>
                  <a:close/>
                </a:path>
              </a:pathLst>
            </a:custGeom>
            <a:grpFill/>
            <a:ln w="30163" cap="rnd">
              <a:solidFill>
                <a:schemeClr val="tx1">
                  <a:lumMod val="75000"/>
                </a:schemeClr>
              </a:solidFill>
              <a:prstDash val="solid"/>
              <a:round/>
              <a:headEnd/>
              <a:tailEnd/>
            </a:ln>
          </p:spPr>
          <p:txBody>
            <a:bodyPr/>
            <a:lstStyle/>
            <a:p>
              <a:pPr eaLnBrk="1" fontAlgn="auto" hangingPunct="1">
                <a:spcBef>
                  <a:spcPts val="0"/>
                </a:spcBef>
                <a:spcAft>
                  <a:spcPts val="0"/>
                </a:spcAft>
                <a:defRPr/>
              </a:pPr>
              <a:endParaRPr lang="ru-RU">
                <a:latin typeface="+mn-lt"/>
              </a:endParaRPr>
            </a:p>
          </p:txBody>
        </p:sp>
        <p:sp>
          <p:nvSpPr>
            <p:cNvPr id="102" name="Freeform 174">
              <a:extLst>
                <a:ext uri="{FF2B5EF4-FFF2-40B4-BE49-F238E27FC236}">
                  <a16:creationId xmlns:a16="http://schemas.microsoft.com/office/drawing/2014/main" id="{C9B9A6D5-BAD2-4C07-8152-E240DD0B5EEA}"/>
                </a:ext>
              </a:extLst>
            </p:cNvPr>
            <p:cNvSpPr>
              <a:spLocks/>
            </p:cNvSpPr>
            <p:nvPr/>
          </p:nvSpPr>
          <p:spPr bwMode="auto">
            <a:xfrm>
              <a:off x="7948613" y="2055813"/>
              <a:ext cx="820738" cy="822325"/>
            </a:xfrm>
            <a:custGeom>
              <a:avLst/>
              <a:gdLst>
                <a:gd name="T0" fmla="*/ 179 w 216"/>
                <a:gd name="T1" fmla="*/ 40 h 216"/>
                <a:gd name="T2" fmla="*/ 39 w 216"/>
                <a:gd name="T3" fmla="*/ 44 h 216"/>
                <a:gd name="T4" fmla="*/ 50 w 216"/>
                <a:gd name="T5" fmla="*/ 181 h 216"/>
                <a:gd name="T6" fmla="*/ 184 w 216"/>
                <a:gd name="T7" fmla="*/ 170 h 216"/>
                <a:gd name="T8" fmla="*/ 179 w 216"/>
                <a:gd name="T9" fmla="*/ 40 h 216"/>
              </a:gdLst>
              <a:ahLst/>
              <a:cxnLst>
                <a:cxn ang="0">
                  <a:pos x="T0" y="T1"/>
                </a:cxn>
                <a:cxn ang="0">
                  <a:pos x="T2" y="T3"/>
                </a:cxn>
                <a:cxn ang="0">
                  <a:pos x="T4" y="T5"/>
                </a:cxn>
                <a:cxn ang="0">
                  <a:pos x="T6" y="T7"/>
                </a:cxn>
                <a:cxn ang="0">
                  <a:pos x="T8" y="T9"/>
                </a:cxn>
              </a:cxnLst>
              <a:rect l="0" t="0" r="r" b="b"/>
              <a:pathLst>
                <a:path w="216" h="216">
                  <a:moveTo>
                    <a:pt x="179" y="40"/>
                  </a:moveTo>
                  <a:cubicBezTo>
                    <a:pt x="141" y="0"/>
                    <a:pt x="77" y="7"/>
                    <a:pt x="39" y="44"/>
                  </a:cubicBezTo>
                  <a:cubicBezTo>
                    <a:pt x="0" y="81"/>
                    <a:pt x="14" y="146"/>
                    <a:pt x="50" y="181"/>
                  </a:cubicBezTo>
                  <a:cubicBezTo>
                    <a:pt x="87" y="216"/>
                    <a:pt x="152" y="208"/>
                    <a:pt x="184" y="170"/>
                  </a:cubicBezTo>
                  <a:cubicBezTo>
                    <a:pt x="216" y="131"/>
                    <a:pt x="214" y="75"/>
                    <a:pt x="179" y="40"/>
                  </a:cubicBezTo>
                  <a:close/>
                </a:path>
              </a:pathLst>
            </a:custGeom>
            <a:grpFill/>
            <a:ln w="30163" cap="rnd">
              <a:solidFill>
                <a:schemeClr val="tx1">
                  <a:lumMod val="75000"/>
                </a:schemeClr>
              </a:solidFill>
              <a:prstDash val="solid"/>
              <a:round/>
              <a:headEnd/>
              <a:tailEnd/>
            </a:ln>
          </p:spPr>
          <p:txBody>
            <a:bodyPr/>
            <a:lstStyle/>
            <a:p>
              <a:pPr eaLnBrk="1" fontAlgn="auto" hangingPunct="1">
                <a:spcBef>
                  <a:spcPts val="0"/>
                </a:spcBef>
                <a:spcAft>
                  <a:spcPts val="0"/>
                </a:spcAft>
                <a:defRPr/>
              </a:pPr>
              <a:endParaRPr lang="ru-RU">
                <a:latin typeface="+mn-lt"/>
              </a:endParaRPr>
            </a:p>
          </p:txBody>
        </p:sp>
        <p:sp>
          <p:nvSpPr>
            <p:cNvPr id="103" name="Line 175">
              <a:extLst>
                <a:ext uri="{FF2B5EF4-FFF2-40B4-BE49-F238E27FC236}">
                  <a16:creationId xmlns:a16="http://schemas.microsoft.com/office/drawing/2014/main" id="{ADCAD204-9E79-43CC-B9C7-5387743375DC}"/>
                </a:ext>
              </a:extLst>
            </p:cNvPr>
            <p:cNvSpPr>
              <a:spLocks noChangeShapeType="1"/>
            </p:cNvSpPr>
            <p:nvPr/>
          </p:nvSpPr>
          <p:spPr bwMode="auto">
            <a:xfrm flipH="1">
              <a:off x="7847013" y="1755775"/>
              <a:ext cx="6350" cy="68263"/>
            </a:xfrm>
            <a:prstGeom prst="line">
              <a:avLst/>
            </a:prstGeom>
            <a:grpFill/>
            <a:ln w="30163" cap="rnd">
              <a:solidFill>
                <a:schemeClr val="tx1">
                  <a:lumMod val="75000"/>
                </a:schemeClr>
              </a:solidFill>
              <a:prstDash val="solid"/>
              <a:round/>
              <a:headEnd/>
              <a:tailEnd/>
            </a:ln>
          </p:spPr>
          <p:txBody>
            <a:bodyPr/>
            <a:lstStyle/>
            <a:p>
              <a:pPr eaLnBrk="1" fontAlgn="auto" hangingPunct="1">
                <a:spcBef>
                  <a:spcPts val="0"/>
                </a:spcBef>
                <a:spcAft>
                  <a:spcPts val="0"/>
                </a:spcAft>
                <a:defRPr/>
              </a:pPr>
              <a:endParaRPr lang="ru-RU">
                <a:latin typeface="+mn-lt"/>
              </a:endParaRPr>
            </a:p>
          </p:txBody>
        </p:sp>
        <p:sp>
          <p:nvSpPr>
            <p:cNvPr id="104" name="Line 176">
              <a:extLst>
                <a:ext uri="{FF2B5EF4-FFF2-40B4-BE49-F238E27FC236}">
                  <a16:creationId xmlns:a16="http://schemas.microsoft.com/office/drawing/2014/main" id="{43EF1CD9-BE2B-4491-AF52-716837456C5C}"/>
                </a:ext>
              </a:extLst>
            </p:cNvPr>
            <p:cNvSpPr>
              <a:spLocks noChangeShapeType="1"/>
            </p:cNvSpPr>
            <p:nvPr/>
          </p:nvSpPr>
          <p:spPr bwMode="auto">
            <a:xfrm>
              <a:off x="8872538" y="1744663"/>
              <a:ext cx="11113" cy="68263"/>
            </a:xfrm>
            <a:prstGeom prst="line">
              <a:avLst/>
            </a:prstGeom>
            <a:grpFill/>
            <a:ln w="30163" cap="rnd">
              <a:solidFill>
                <a:schemeClr val="tx1">
                  <a:lumMod val="75000"/>
                </a:schemeClr>
              </a:solidFill>
              <a:prstDash val="solid"/>
              <a:round/>
              <a:headEnd/>
              <a:tailEnd/>
            </a:ln>
          </p:spPr>
          <p:txBody>
            <a:bodyPr/>
            <a:lstStyle/>
            <a:p>
              <a:pPr eaLnBrk="1" fontAlgn="auto" hangingPunct="1">
                <a:spcBef>
                  <a:spcPts val="0"/>
                </a:spcBef>
                <a:spcAft>
                  <a:spcPts val="0"/>
                </a:spcAft>
                <a:defRPr/>
              </a:pPr>
              <a:endParaRPr lang="ru-RU">
                <a:latin typeface="+mn-lt"/>
              </a:endParaRPr>
            </a:p>
          </p:txBody>
        </p:sp>
        <p:sp>
          <p:nvSpPr>
            <p:cNvPr id="105" name="Freeform 177">
              <a:extLst>
                <a:ext uri="{FF2B5EF4-FFF2-40B4-BE49-F238E27FC236}">
                  <a16:creationId xmlns:a16="http://schemas.microsoft.com/office/drawing/2014/main" id="{03F2C275-69C9-43AA-8EA3-C74DD9164F6C}"/>
                </a:ext>
              </a:extLst>
            </p:cNvPr>
            <p:cNvSpPr>
              <a:spLocks/>
            </p:cNvSpPr>
            <p:nvPr/>
          </p:nvSpPr>
          <p:spPr bwMode="auto">
            <a:xfrm>
              <a:off x="8283576" y="2976563"/>
              <a:ext cx="147638" cy="1433513"/>
            </a:xfrm>
            <a:custGeom>
              <a:avLst/>
              <a:gdLst>
                <a:gd name="T0" fmla="*/ 29 w 39"/>
                <a:gd name="T1" fmla="*/ 13 h 377"/>
                <a:gd name="T2" fmla="*/ 23 w 39"/>
                <a:gd name="T3" fmla="*/ 1 h 377"/>
                <a:gd name="T4" fmla="*/ 15 w 39"/>
                <a:gd name="T5" fmla="*/ 5 h 377"/>
                <a:gd name="T6" fmla="*/ 14 w 39"/>
                <a:gd name="T7" fmla="*/ 14 h 377"/>
                <a:gd name="T8" fmla="*/ 0 w 39"/>
                <a:gd name="T9" fmla="*/ 340 h 377"/>
                <a:gd name="T10" fmla="*/ 3 w 39"/>
                <a:gd name="T11" fmla="*/ 363 h 377"/>
                <a:gd name="T12" fmla="*/ 20 w 39"/>
                <a:gd name="T13" fmla="*/ 377 h 377"/>
                <a:gd name="T14" fmla="*/ 37 w 39"/>
                <a:gd name="T15" fmla="*/ 363 h 377"/>
                <a:gd name="T16" fmla="*/ 39 w 39"/>
                <a:gd name="T17" fmla="*/ 341 h 377"/>
                <a:gd name="T18" fmla="*/ 29 w 39"/>
                <a:gd name="T19" fmla="*/ 13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377">
                  <a:moveTo>
                    <a:pt x="29" y="13"/>
                  </a:moveTo>
                  <a:cubicBezTo>
                    <a:pt x="29" y="8"/>
                    <a:pt x="28" y="1"/>
                    <a:pt x="23" y="1"/>
                  </a:cubicBezTo>
                  <a:cubicBezTo>
                    <a:pt x="20" y="0"/>
                    <a:pt x="17" y="2"/>
                    <a:pt x="15" y="5"/>
                  </a:cubicBezTo>
                  <a:cubicBezTo>
                    <a:pt x="14" y="8"/>
                    <a:pt x="14" y="11"/>
                    <a:pt x="14" y="14"/>
                  </a:cubicBezTo>
                  <a:cubicBezTo>
                    <a:pt x="9" y="123"/>
                    <a:pt x="5" y="231"/>
                    <a:pt x="0" y="340"/>
                  </a:cubicBezTo>
                  <a:cubicBezTo>
                    <a:pt x="0" y="348"/>
                    <a:pt x="0" y="356"/>
                    <a:pt x="3" y="363"/>
                  </a:cubicBezTo>
                  <a:cubicBezTo>
                    <a:pt x="6" y="371"/>
                    <a:pt x="12" y="377"/>
                    <a:pt x="20" y="377"/>
                  </a:cubicBezTo>
                  <a:cubicBezTo>
                    <a:pt x="28" y="377"/>
                    <a:pt x="34" y="370"/>
                    <a:pt x="37" y="363"/>
                  </a:cubicBezTo>
                  <a:cubicBezTo>
                    <a:pt x="39" y="356"/>
                    <a:pt x="39" y="349"/>
                    <a:pt x="39" y="341"/>
                  </a:cubicBezTo>
                  <a:cubicBezTo>
                    <a:pt x="36" y="232"/>
                    <a:pt x="32" y="122"/>
                    <a:pt x="29" y="13"/>
                  </a:cubicBezTo>
                  <a:close/>
                </a:path>
              </a:pathLst>
            </a:custGeom>
            <a:grpFill/>
            <a:ln w="30163" cap="rnd">
              <a:solidFill>
                <a:schemeClr val="tx1">
                  <a:lumMod val="75000"/>
                </a:schemeClr>
              </a:solidFill>
              <a:prstDash val="solid"/>
              <a:round/>
              <a:headEnd/>
              <a:tailEnd/>
            </a:ln>
          </p:spPr>
          <p:txBody>
            <a:bodyPr/>
            <a:lstStyle/>
            <a:p>
              <a:pPr eaLnBrk="1" fontAlgn="auto" hangingPunct="1">
                <a:spcBef>
                  <a:spcPts val="0"/>
                </a:spcBef>
                <a:spcAft>
                  <a:spcPts val="0"/>
                </a:spcAft>
                <a:defRPr/>
              </a:pPr>
              <a:endParaRPr lang="ru-RU">
                <a:latin typeface="+mn-lt"/>
              </a:endParaRPr>
            </a:p>
          </p:txBody>
        </p:sp>
        <p:sp>
          <p:nvSpPr>
            <p:cNvPr id="106" name="Freeform 178">
              <a:extLst>
                <a:ext uri="{FF2B5EF4-FFF2-40B4-BE49-F238E27FC236}">
                  <a16:creationId xmlns:a16="http://schemas.microsoft.com/office/drawing/2014/main" id="{9FCDEB98-82DA-4BED-B163-E9E78D5FE911}"/>
                </a:ext>
              </a:extLst>
            </p:cNvPr>
            <p:cNvSpPr>
              <a:spLocks/>
            </p:cNvSpPr>
            <p:nvPr/>
          </p:nvSpPr>
          <p:spPr bwMode="auto">
            <a:xfrm>
              <a:off x="8005763" y="2109788"/>
              <a:ext cx="711200" cy="714375"/>
            </a:xfrm>
            <a:custGeom>
              <a:avLst/>
              <a:gdLst>
                <a:gd name="T0" fmla="*/ 155 w 187"/>
                <a:gd name="T1" fmla="*/ 35 h 188"/>
                <a:gd name="T2" fmla="*/ 34 w 187"/>
                <a:gd name="T3" fmla="*/ 38 h 188"/>
                <a:gd name="T4" fmla="*/ 43 w 187"/>
                <a:gd name="T5" fmla="*/ 157 h 188"/>
                <a:gd name="T6" fmla="*/ 160 w 187"/>
                <a:gd name="T7" fmla="*/ 148 h 188"/>
                <a:gd name="T8" fmla="*/ 155 w 187"/>
                <a:gd name="T9" fmla="*/ 35 h 188"/>
              </a:gdLst>
              <a:ahLst/>
              <a:cxnLst>
                <a:cxn ang="0">
                  <a:pos x="T0" y="T1"/>
                </a:cxn>
                <a:cxn ang="0">
                  <a:pos x="T2" y="T3"/>
                </a:cxn>
                <a:cxn ang="0">
                  <a:pos x="T4" y="T5"/>
                </a:cxn>
                <a:cxn ang="0">
                  <a:pos x="T6" y="T7"/>
                </a:cxn>
                <a:cxn ang="0">
                  <a:pos x="T8" y="T9"/>
                </a:cxn>
              </a:cxnLst>
              <a:rect l="0" t="0" r="r" b="b"/>
              <a:pathLst>
                <a:path w="187" h="188">
                  <a:moveTo>
                    <a:pt x="155" y="35"/>
                  </a:moveTo>
                  <a:cubicBezTo>
                    <a:pt x="122" y="0"/>
                    <a:pt x="67" y="6"/>
                    <a:pt x="34" y="38"/>
                  </a:cubicBezTo>
                  <a:cubicBezTo>
                    <a:pt x="0" y="70"/>
                    <a:pt x="11" y="127"/>
                    <a:pt x="43" y="157"/>
                  </a:cubicBezTo>
                  <a:cubicBezTo>
                    <a:pt x="75" y="188"/>
                    <a:pt x="132" y="181"/>
                    <a:pt x="160" y="148"/>
                  </a:cubicBezTo>
                  <a:cubicBezTo>
                    <a:pt x="187" y="114"/>
                    <a:pt x="185" y="65"/>
                    <a:pt x="155" y="35"/>
                  </a:cubicBezTo>
                  <a:close/>
                </a:path>
              </a:pathLst>
            </a:custGeom>
            <a:grpFill/>
            <a:ln w="22225" cap="rnd">
              <a:solidFill>
                <a:schemeClr val="tx1">
                  <a:lumMod val="75000"/>
                </a:schemeClr>
              </a:solidFill>
              <a:prstDash val="solid"/>
              <a:round/>
              <a:headEnd/>
              <a:tailEnd/>
            </a:ln>
          </p:spPr>
          <p:txBody>
            <a:bodyPr/>
            <a:lstStyle/>
            <a:p>
              <a:pPr eaLnBrk="1" fontAlgn="auto" hangingPunct="1">
                <a:spcBef>
                  <a:spcPts val="0"/>
                </a:spcBef>
                <a:spcAft>
                  <a:spcPts val="0"/>
                </a:spcAft>
                <a:defRPr/>
              </a:pPr>
              <a:endParaRPr lang="ru-RU">
                <a:latin typeface="+mn-lt"/>
              </a:endParaRPr>
            </a:p>
          </p:txBody>
        </p:sp>
      </p:grpSp>
      <p:sp>
        <p:nvSpPr>
          <p:cNvPr id="10" name="CaixaDeTexto 9">
            <a:extLst>
              <a:ext uri="{FF2B5EF4-FFF2-40B4-BE49-F238E27FC236}">
                <a16:creationId xmlns:a16="http://schemas.microsoft.com/office/drawing/2014/main" id="{700367CD-FEAC-47DC-B2EE-F5FC50EA58EC}"/>
              </a:ext>
            </a:extLst>
          </p:cNvPr>
          <p:cNvSpPr txBox="1"/>
          <p:nvPr/>
        </p:nvSpPr>
        <p:spPr>
          <a:xfrm>
            <a:off x="1819419" y="2209409"/>
            <a:ext cx="2679761" cy="646331"/>
          </a:xfrm>
          <a:prstGeom prst="rect">
            <a:avLst/>
          </a:prstGeom>
          <a:noFill/>
        </p:spPr>
        <p:txBody>
          <a:bodyPr wrap="square" rtlCol="0">
            <a:spAutoFit/>
          </a:bodyPr>
          <a:lstStyle/>
          <a:p>
            <a:pPr algn="ctr"/>
            <a:r>
              <a:rPr lang="pt-BR" i="1" dirty="0">
                <a:highlight>
                  <a:srgbClr val="FFFF00"/>
                </a:highlight>
                <a:latin typeface="Poppins" panose="00000500000000000000" pitchFamily="2" charset="0"/>
                <a:cs typeface="Times New Roman" panose="02020603050405020304" pitchFamily="18" charset="0"/>
              </a:rPr>
              <a:t>Insira aqui seu </a:t>
            </a:r>
            <a:r>
              <a:rPr lang="pt-BR" i="1" dirty="0" err="1">
                <a:highlight>
                  <a:srgbClr val="FFFF00"/>
                </a:highlight>
                <a:latin typeface="Poppins" panose="00000500000000000000" pitchFamily="2" charset="0"/>
                <a:cs typeface="Times New Roman" panose="02020603050405020304" pitchFamily="18" charset="0"/>
              </a:rPr>
              <a:t>súbtitulo</a:t>
            </a:r>
            <a:endParaRPr lang="pt-BR" i="1" dirty="0">
              <a:highlight>
                <a:srgbClr val="FFFF00"/>
              </a:highlight>
              <a:latin typeface="Poppins" panose="00000500000000000000" pitchFamily="2" charset="0"/>
              <a:cs typeface="Times New Roman" panose="02020603050405020304" pitchFamily="18" charset="0"/>
            </a:endParaRPr>
          </a:p>
        </p:txBody>
      </p:sp>
      <p:sp>
        <p:nvSpPr>
          <p:cNvPr id="112" name="Freeform 16">
            <a:extLst>
              <a:ext uri="{FF2B5EF4-FFF2-40B4-BE49-F238E27FC236}">
                <a16:creationId xmlns:a16="http://schemas.microsoft.com/office/drawing/2014/main" id="{885FB5F0-ACE2-4870-9AED-0ABD80327732}"/>
              </a:ext>
            </a:extLst>
          </p:cNvPr>
          <p:cNvSpPr>
            <a:spLocks noEditPoints="1"/>
          </p:cNvSpPr>
          <p:nvPr/>
        </p:nvSpPr>
        <p:spPr bwMode="auto">
          <a:xfrm>
            <a:off x="7083443" y="1905000"/>
            <a:ext cx="696913" cy="777875"/>
          </a:xfrm>
          <a:custGeom>
            <a:avLst/>
            <a:gdLst>
              <a:gd name="T0" fmla="*/ 62 w 183"/>
              <a:gd name="T1" fmla="*/ 158 h 204"/>
              <a:gd name="T2" fmla="*/ 47 w 183"/>
              <a:gd name="T3" fmla="*/ 122 h 204"/>
              <a:gd name="T4" fmla="*/ 39 w 183"/>
              <a:gd name="T5" fmla="*/ 91 h 204"/>
              <a:gd name="T6" fmla="*/ 93 w 183"/>
              <a:gd name="T7" fmla="*/ 34 h 204"/>
              <a:gd name="T8" fmla="*/ 146 w 183"/>
              <a:gd name="T9" fmla="*/ 91 h 204"/>
              <a:gd name="T10" fmla="*/ 140 w 183"/>
              <a:gd name="T11" fmla="*/ 121 h 204"/>
              <a:gd name="T12" fmla="*/ 127 w 183"/>
              <a:gd name="T13" fmla="*/ 151 h 204"/>
              <a:gd name="T14" fmla="*/ 111 w 183"/>
              <a:gd name="T15" fmla="*/ 162 h 204"/>
              <a:gd name="T16" fmla="*/ 89 w 183"/>
              <a:gd name="T17" fmla="*/ 167 h 204"/>
              <a:gd name="T18" fmla="*/ 68 w 183"/>
              <a:gd name="T19" fmla="*/ 175 h 204"/>
              <a:gd name="T20" fmla="*/ 64 w 183"/>
              <a:gd name="T21" fmla="*/ 180 h 204"/>
              <a:gd name="T22" fmla="*/ 66 w 183"/>
              <a:gd name="T23" fmla="*/ 185 h 204"/>
              <a:gd name="T24" fmla="*/ 71 w 183"/>
              <a:gd name="T25" fmla="*/ 186 h 204"/>
              <a:gd name="T26" fmla="*/ 114 w 183"/>
              <a:gd name="T27" fmla="*/ 177 h 204"/>
              <a:gd name="T28" fmla="*/ 119 w 183"/>
              <a:gd name="T29" fmla="*/ 178 h 204"/>
              <a:gd name="T30" fmla="*/ 121 w 183"/>
              <a:gd name="T31" fmla="*/ 184 h 204"/>
              <a:gd name="T32" fmla="*/ 117 w 183"/>
              <a:gd name="T33" fmla="*/ 190 h 204"/>
              <a:gd name="T34" fmla="*/ 100 w 183"/>
              <a:gd name="T35" fmla="*/ 198 h 204"/>
              <a:gd name="T36" fmla="*/ 80 w 183"/>
              <a:gd name="T37" fmla="*/ 204 h 204"/>
              <a:gd name="T38" fmla="*/ 79 w 183"/>
              <a:gd name="T39" fmla="*/ 90 h 204"/>
              <a:gd name="T40" fmla="*/ 91 w 183"/>
              <a:gd name="T41" fmla="*/ 104 h 204"/>
              <a:gd name="T42" fmla="*/ 105 w 183"/>
              <a:gd name="T43" fmla="*/ 77 h 204"/>
              <a:gd name="T44" fmla="*/ 21 w 183"/>
              <a:gd name="T45" fmla="*/ 93 h 204"/>
              <a:gd name="T46" fmla="*/ 0 w 183"/>
              <a:gd name="T47" fmla="*/ 89 h 204"/>
              <a:gd name="T48" fmla="*/ 29 w 183"/>
              <a:gd name="T49" fmla="*/ 53 h 204"/>
              <a:gd name="T50" fmla="*/ 13 w 183"/>
              <a:gd name="T51" fmla="*/ 46 h 204"/>
              <a:gd name="T52" fmla="*/ 56 w 183"/>
              <a:gd name="T53" fmla="*/ 28 h 204"/>
              <a:gd name="T54" fmla="*/ 47 w 183"/>
              <a:gd name="T55" fmla="*/ 15 h 204"/>
              <a:gd name="T56" fmla="*/ 92 w 183"/>
              <a:gd name="T57" fmla="*/ 0 h 204"/>
              <a:gd name="T58" fmla="*/ 93 w 183"/>
              <a:gd name="T59" fmla="*/ 19 h 204"/>
              <a:gd name="T60" fmla="*/ 136 w 183"/>
              <a:gd name="T61" fmla="*/ 14 h 204"/>
              <a:gd name="T62" fmla="*/ 130 w 183"/>
              <a:gd name="T63" fmla="*/ 28 h 204"/>
              <a:gd name="T64" fmla="*/ 170 w 183"/>
              <a:gd name="T65" fmla="*/ 47 h 204"/>
              <a:gd name="T66" fmla="*/ 157 w 183"/>
              <a:gd name="T67" fmla="*/ 53 h 204"/>
              <a:gd name="T68" fmla="*/ 155 w 183"/>
              <a:gd name="T69" fmla="*/ 55 h 204"/>
              <a:gd name="T70" fmla="*/ 183 w 183"/>
              <a:gd name="T71" fmla="*/ 92 h 204"/>
              <a:gd name="T72" fmla="*/ 164 w 183"/>
              <a:gd name="T73" fmla="*/ 92 h 204"/>
              <a:gd name="T74" fmla="*/ 92 w 183"/>
              <a:gd name="T75" fmla="*/ 55 h 204"/>
              <a:gd name="T76" fmla="*/ 59 w 183"/>
              <a:gd name="T77" fmla="*/ 87 h 204"/>
              <a:gd name="T78" fmla="*/ 92 w 183"/>
              <a:gd name="T79" fmla="*/ 119 h 204"/>
              <a:gd name="T80" fmla="*/ 126 w 183"/>
              <a:gd name="T81" fmla="*/ 87 h 204"/>
              <a:gd name="T82" fmla="*/ 92 w 183"/>
              <a:gd name="T83" fmla="*/ 5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3" h="204">
                <a:moveTo>
                  <a:pt x="62" y="158"/>
                </a:moveTo>
                <a:cubicBezTo>
                  <a:pt x="63" y="149"/>
                  <a:pt x="59" y="140"/>
                  <a:pt x="47" y="122"/>
                </a:cubicBezTo>
                <a:cubicBezTo>
                  <a:pt x="41" y="113"/>
                  <a:pt x="39" y="102"/>
                  <a:pt x="39" y="91"/>
                </a:cubicBezTo>
                <a:cubicBezTo>
                  <a:pt x="39" y="61"/>
                  <a:pt x="63" y="34"/>
                  <a:pt x="93" y="34"/>
                </a:cubicBezTo>
                <a:cubicBezTo>
                  <a:pt x="123" y="34"/>
                  <a:pt x="146" y="61"/>
                  <a:pt x="146" y="91"/>
                </a:cubicBezTo>
                <a:cubicBezTo>
                  <a:pt x="146" y="102"/>
                  <a:pt x="145" y="112"/>
                  <a:pt x="140" y="121"/>
                </a:cubicBezTo>
                <a:cubicBezTo>
                  <a:pt x="130" y="136"/>
                  <a:pt x="127" y="144"/>
                  <a:pt x="127" y="151"/>
                </a:cubicBezTo>
                <a:moveTo>
                  <a:pt x="111" y="162"/>
                </a:moveTo>
                <a:cubicBezTo>
                  <a:pt x="104" y="165"/>
                  <a:pt x="96" y="165"/>
                  <a:pt x="89" y="167"/>
                </a:cubicBezTo>
                <a:cubicBezTo>
                  <a:pt x="81" y="168"/>
                  <a:pt x="74" y="170"/>
                  <a:pt x="68" y="175"/>
                </a:cubicBezTo>
                <a:cubicBezTo>
                  <a:pt x="67" y="176"/>
                  <a:pt x="65" y="178"/>
                  <a:pt x="64" y="180"/>
                </a:cubicBezTo>
                <a:cubicBezTo>
                  <a:pt x="64" y="182"/>
                  <a:pt x="64" y="184"/>
                  <a:pt x="66" y="185"/>
                </a:cubicBezTo>
                <a:cubicBezTo>
                  <a:pt x="67" y="187"/>
                  <a:pt x="69" y="186"/>
                  <a:pt x="71" y="186"/>
                </a:cubicBezTo>
                <a:cubicBezTo>
                  <a:pt x="86" y="184"/>
                  <a:pt x="99" y="177"/>
                  <a:pt x="114" y="177"/>
                </a:cubicBezTo>
                <a:cubicBezTo>
                  <a:pt x="116" y="177"/>
                  <a:pt x="118" y="177"/>
                  <a:pt x="119" y="178"/>
                </a:cubicBezTo>
                <a:cubicBezTo>
                  <a:pt x="121" y="179"/>
                  <a:pt x="121" y="182"/>
                  <a:pt x="121" y="184"/>
                </a:cubicBezTo>
                <a:cubicBezTo>
                  <a:pt x="120" y="186"/>
                  <a:pt x="119" y="188"/>
                  <a:pt x="117" y="190"/>
                </a:cubicBezTo>
                <a:cubicBezTo>
                  <a:pt x="112" y="194"/>
                  <a:pt x="106" y="196"/>
                  <a:pt x="100" y="198"/>
                </a:cubicBezTo>
                <a:cubicBezTo>
                  <a:pt x="94" y="200"/>
                  <a:pt x="87" y="202"/>
                  <a:pt x="80" y="204"/>
                </a:cubicBezTo>
                <a:moveTo>
                  <a:pt x="79" y="90"/>
                </a:moveTo>
                <a:cubicBezTo>
                  <a:pt x="84" y="94"/>
                  <a:pt x="88" y="98"/>
                  <a:pt x="91" y="104"/>
                </a:cubicBezTo>
                <a:cubicBezTo>
                  <a:pt x="94" y="94"/>
                  <a:pt x="99" y="85"/>
                  <a:pt x="105" y="77"/>
                </a:cubicBezTo>
                <a:moveTo>
                  <a:pt x="21" y="93"/>
                </a:moveTo>
                <a:cubicBezTo>
                  <a:pt x="14" y="92"/>
                  <a:pt x="7" y="88"/>
                  <a:pt x="0" y="89"/>
                </a:cubicBezTo>
                <a:moveTo>
                  <a:pt x="29" y="53"/>
                </a:moveTo>
                <a:cubicBezTo>
                  <a:pt x="24" y="49"/>
                  <a:pt x="19" y="47"/>
                  <a:pt x="13" y="46"/>
                </a:cubicBezTo>
                <a:moveTo>
                  <a:pt x="56" y="28"/>
                </a:moveTo>
                <a:cubicBezTo>
                  <a:pt x="53" y="23"/>
                  <a:pt x="50" y="19"/>
                  <a:pt x="47" y="15"/>
                </a:cubicBezTo>
                <a:moveTo>
                  <a:pt x="92" y="0"/>
                </a:moveTo>
                <a:cubicBezTo>
                  <a:pt x="92" y="6"/>
                  <a:pt x="92" y="13"/>
                  <a:pt x="93" y="19"/>
                </a:cubicBezTo>
                <a:moveTo>
                  <a:pt x="136" y="14"/>
                </a:moveTo>
                <a:cubicBezTo>
                  <a:pt x="133" y="18"/>
                  <a:pt x="131" y="23"/>
                  <a:pt x="130" y="28"/>
                </a:cubicBezTo>
                <a:moveTo>
                  <a:pt x="170" y="47"/>
                </a:moveTo>
                <a:cubicBezTo>
                  <a:pt x="166" y="49"/>
                  <a:pt x="161" y="50"/>
                  <a:pt x="157" y="53"/>
                </a:cubicBezTo>
                <a:cubicBezTo>
                  <a:pt x="157" y="53"/>
                  <a:pt x="156" y="54"/>
                  <a:pt x="155" y="55"/>
                </a:cubicBezTo>
                <a:moveTo>
                  <a:pt x="183" y="92"/>
                </a:moveTo>
                <a:cubicBezTo>
                  <a:pt x="176" y="92"/>
                  <a:pt x="170" y="92"/>
                  <a:pt x="164" y="92"/>
                </a:cubicBezTo>
                <a:moveTo>
                  <a:pt x="92" y="55"/>
                </a:moveTo>
                <a:cubicBezTo>
                  <a:pt x="74" y="55"/>
                  <a:pt x="59" y="69"/>
                  <a:pt x="59" y="87"/>
                </a:cubicBezTo>
                <a:cubicBezTo>
                  <a:pt x="59" y="104"/>
                  <a:pt x="74" y="119"/>
                  <a:pt x="92" y="119"/>
                </a:cubicBezTo>
                <a:cubicBezTo>
                  <a:pt x="111" y="119"/>
                  <a:pt x="126" y="104"/>
                  <a:pt x="126" y="87"/>
                </a:cubicBezTo>
                <a:cubicBezTo>
                  <a:pt x="125" y="69"/>
                  <a:pt x="111" y="55"/>
                  <a:pt x="92" y="55"/>
                </a:cubicBezTo>
                <a:close/>
              </a:path>
            </a:pathLst>
          </a:custGeom>
          <a:noFill/>
          <a:ln w="22225" cap="rnd">
            <a:solidFill>
              <a:schemeClr val="tx1">
                <a:lumMod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defRPr/>
            </a:pPr>
            <a:endParaRPr lang="ru-RU">
              <a:latin typeface="+mn-lt"/>
            </a:endParaRPr>
          </a:p>
        </p:txBody>
      </p:sp>
      <p:sp>
        <p:nvSpPr>
          <p:cNvPr id="113" name="Freeform 17">
            <a:extLst>
              <a:ext uri="{FF2B5EF4-FFF2-40B4-BE49-F238E27FC236}">
                <a16:creationId xmlns:a16="http://schemas.microsoft.com/office/drawing/2014/main" id="{6E6D52BB-9662-4ACD-B72B-E831E1B595F9}"/>
              </a:ext>
            </a:extLst>
          </p:cNvPr>
          <p:cNvSpPr>
            <a:spLocks noEditPoints="1"/>
          </p:cNvSpPr>
          <p:nvPr/>
        </p:nvSpPr>
        <p:spPr bwMode="auto">
          <a:xfrm>
            <a:off x="7015181" y="3471863"/>
            <a:ext cx="830262" cy="681037"/>
          </a:xfrm>
          <a:custGeom>
            <a:avLst/>
            <a:gdLst>
              <a:gd name="T0" fmla="*/ 0 w 218"/>
              <a:gd name="T1" fmla="*/ 177 h 179"/>
              <a:gd name="T2" fmla="*/ 218 w 218"/>
              <a:gd name="T3" fmla="*/ 179 h 179"/>
              <a:gd name="T4" fmla="*/ 56 w 218"/>
              <a:gd name="T5" fmla="*/ 176 h 179"/>
              <a:gd name="T6" fmla="*/ 53 w 218"/>
              <a:gd name="T7" fmla="*/ 132 h 179"/>
              <a:gd name="T8" fmla="*/ 24 w 218"/>
              <a:gd name="T9" fmla="*/ 132 h 179"/>
              <a:gd name="T10" fmla="*/ 24 w 218"/>
              <a:gd name="T11" fmla="*/ 176 h 179"/>
              <a:gd name="T12" fmla="*/ 99 w 218"/>
              <a:gd name="T13" fmla="*/ 175 h 179"/>
              <a:gd name="T14" fmla="*/ 99 w 218"/>
              <a:gd name="T15" fmla="*/ 86 h 179"/>
              <a:gd name="T16" fmla="*/ 69 w 218"/>
              <a:gd name="T17" fmla="*/ 87 h 179"/>
              <a:gd name="T18" fmla="*/ 70 w 218"/>
              <a:gd name="T19" fmla="*/ 175 h 179"/>
              <a:gd name="T20" fmla="*/ 147 w 218"/>
              <a:gd name="T21" fmla="*/ 176 h 179"/>
              <a:gd name="T22" fmla="*/ 146 w 218"/>
              <a:gd name="T23" fmla="*/ 107 h 179"/>
              <a:gd name="T24" fmla="*/ 118 w 218"/>
              <a:gd name="T25" fmla="*/ 105 h 179"/>
              <a:gd name="T26" fmla="*/ 117 w 218"/>
              <a:gd name="T27" fmla="*/ 176 h 179"/>
              <a:gd name="T28" fmla="*/ 193 w 218"/>
              <a:gd name="T29" fmla="*/ 178 h 179"/>
              <a:gd name="T30" fmla="*/ 192 w 218"/>
              <a:gd name="T31" fmla="*/ 59 h 179"/>
              <a:gd name="T32" fmla="*/ 162 w 218"/>
              <a:gd name="T33" fmla="*/ 59 h 179"/>
              <a:gd name="T34" fmla="*/ 163 w 218"/>
              <a:gd name="T35" fmla="*/ 177 h 179"/>
              <a:gd name="T36" fmla="*/ 43 w 218"/>
              <a:gd name="T37" fmla="*/ 80 h 179"/>
              <a:gd name="T38" fmla="*/ 34 w 218"/>
              <a:gd name="T39" fmla="*/ 79 h 179"/>
              <a:gd name="T40" fmla="*/ 30 w 218"/>
              <a:gd name="T41" fmla="*/ 88 h 179"/>
              <a:gd name="T42" fmla="*/ 35 w 218"/>
              <a:gd name="T43" fmla="*/ 96 h 179"/>
              <a:gd name="T44" fmla="*/ 40 w 218"/>
              <a:gd name="T45" fmla="*/ 97 h 179"/>
              <a:gd name="T46" fmla="*/ 46 w 218"/>
              <a:gd name="T47" fmla="*/ 95 h 179"/>
              <a:gd name="T48" fmla="*/ 47 w 218"/>
              <a:gd name="T49" fmla="*/ 89 h 179"/>
              <a:gd name="T50" fmla="*/ 43 w 218"/>
              <a:gd name="T51" fmla="*/ 80 h 179"/>
              <a:gd name="T52" fmla="*/ 76 w 218"/>
              <a:gd name="T53" fmla="*/ 46 h 179"/>
              <a:gd name="T54" fmla="*/ 81 w 218"/>
              <a:gd name="T55" fmla="*/ 53 h 179"/>
              <a:gd name="T56" fmla="*/ 90 w 218"/>
              <a:gd name="T57" fmla="*/ 54 h 179"/>
              <a:gd name="T58" fmla="*/ 94 w 218"/>
              <a:gd name="T59" fmla="*/ 51 h 179"/>
              <a:gd name="T60" fmla="*/ 94 w 218"/>
              <a:gd name="T61" fmla="*/ 45 h 179"/>
              <a:gd name="T62" fmla="*/ 91 w 218"/>
              <a:gd name="T63" fmla="*/ 40 h 179"/>
              <a:gd name="T64" fmla="*/ 87 w 218"/>
              <a:gd name="T65" fmla="*/ 37 h 179"/>
              <a:gd name="T66" fmla="*/ 84 w 218"/>
              <a:gd name="T67" fmla="*/ 37 h 179"/>
              <a:gd name="T68" fmla="*/ 76 w 218"/>
              <a:gd name="T69" fmla="*/ 46 h 179"/>
              <a:gd name="T70" fmla="*/ 138 w 218"/>
              <a:gd name="T71" fmla="*/ 72 h 179"/>
              <a:gd name="T72" fmla="*/ 138 w 218"/>
              <a:gd name="T73" fmla="*/ 65 h 179"/>
              <a:gd name="T74" fmla="*/ 136 w 218"/>
              <a:gd name="T75" fmla="*/ 59 h 179"/>
              <a:gd name="T76" fmla="*/ 131 w 218"/>
              <a:gd name="T77" fmla="*/ 57 h 179"/>
              <a:gd name="T78" fmla="*/ 123 w 218"/>
              <a:gd name="T79" fmla="*/ 59 h 179"/>
              <a:gd name="T80" fmla="*/ 121 w 218"/>
              <a:gd name="T81" fmla="*/ 62 h 179"/>
              <a:gd name="T82" fmla="*/ 122 w 218"/>
              <a:gd name="T83" fmla="*/ 72 h 179"/>
              <a:gd name="T84" fmla="*/ 130 w 218"/>
              <a:gd name="T85" fmla="*/ 77 h 179"/>
              <a:gd name="T86" fmla="*/ 138 w 218"/>
              <a:gd name="T87" fmla="*/ 72 h 179"/>
              <a:gd name="T88" fmla="*/ 169 w 218"/>
              <a:gd name="T89" fmla="*/ 17 h 179"/>
              <a:gd name="T90" fmla="*/ 178 w 218"/>
              <a:gd name="T91" fmla="*/ 23 h 179"/>
              <a:gd name="T92" fmla="*/ 181 w 218"/>
              <a:gd name="T93" fmla="*/ 5 h 179"/>
              <a:gd name="T94" fmla="*/ 169 w 218"/>
              <a:gd name="T95" fmla="*/ 17 h 179"/>
              <a:gd name="T96" fmla="*/ 79 w 218"/>
              <a:gd name="T97" fmla="*/ 52 h 179"/>
              <a:gd name="T98" fmla="*/ 46 w 218"/>
              <a:gd name="T99" fmla="*/ 83 h 179"/>
              <a:gd name="T100" fmla="*/ 94 w 218"/>
              <a:gd name="T101" fmla="*/ 49 h 179"/>
              <a:gd name="T102" fmla="*/ 121 w 218"/>
              <a:gd name="T103" fmla="*/ 62 h 179"/>
              <a:gd name="T104" fmla="*/ 172 w 218"/>
              <a:gd name="T105" fmla="*/ 22 h 179"/>
              <a:gd name="T106" fmla="*/ 153 w 218"/>
              <a:gd name="T107" fmla="*/ 43 h 179"/>
              <a:gd name="T108" fmla="*/ 137 w 218"/>
              <a:gd name="T109" fmla="*/ 61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8" h="179">
                <a:moveTo>
                  <a:pt x="0" y="177"/>
                </a:moveTo>
                <a:cubicBezTo>
                  <a:pt x="73" y="174"/>
                  <a:pt x="146" y="175"/>
                  <a:pt x="218" y="179"/>
                </a:cubicBezTo>
                <a:moveTo>
                  <a:pt x="56" y="176"/>
                </a:moveTo>
                <a:cubicBezTo>
                  <a:pt x="54" y="161"/>
                  <a:pt x="53" y="146"/>
                  <a:pt x="53" y="132"/>
                </a:cubicBezTo>
                <a:cubicBezTo>
                  <a:pt x="44" y="132"/>
                  <a:pt x="34" y="132"/>
                  <a:pt x="24" y="132"/>
                </a:cubicBezTo>
                <a:cubicBezTo>
                  <a:pt x="24" y="147"/>
                  <a:pt x="24" y="161"/>
                  <a:pt x="24" y="176"/>
                </a:cubicBezTo>
                <a:moveTo>
                  <a:pt x="99" y="175"/>
                </a:moveTo>
                <a:cubicBezTo>
                  <a:pt x="101" y="146"/>
                  <a:pt x="101" y="115"/>
                  <a:pt x="99" y="86"/>
                </a:cubicBezTo>
                <a:cubicBezTo>
                  <a:pt x="89" y="87"/>
                  <a:pt x="79" y="88"/>
                  <a:pt x="69" y="87"/>
                </a:cubicBezTo>
                <a:cubicBezTo>
                  <a:pt x="70" y="116"/>
                  <a:pt x="70" y="146"/>
                  <a:pt x="70" y="175"/>
                </a:cubicBezTo>
                <a:moveTo>
                  <a:pt x="147" y="176"/>
                </a:moveTo>
                <a:cubicBezTo>
                  <a:pt x="145" y="153"/>
                  <a:pt x="145" y="130"/>
                  <a:pt x="146" y="107"/>
                </a:cubicBezTo>
                <a:cubicBezTo>
                  <a:pt x="137" y="106"/>
                  <a:pt x="127" y="106"/>
                  <a:pt x="118" y="105"/>
                </a:cubicBezTo>
                <a:cubicBezTo>
                  <a:pt x="117" y="129"/>
                  <a:pt x="117" y="152"/>
                  <a:pt x="117" y="176"/>
                </a:cubicBezTo>
                <a:moveTo>
                  <a:pt x="193" y="178"/>
                </a:moveTo>
                <a:cubicBezTo>
                  <a:pt x="193" y="138"/>
                  <a:pt x="192" y="98"/>
                  <a:pt x="192" y="59"/>
                </a:cubicBezTo>
                <a:cubicBezTo>
                  <a:pt x="182" y="58"/>
                  <a:pt x="172" y="58"/>
                  <a:pt x="162" y="59"/>
                </a:cubicBezTo>
                <a:cubicBezTo>
                  <a:pt x="163" y="98"/>
                  <a:pt x="163" y="138"/>
                  <a:pt x="163" y="177"/>
                </a:cubicBezTo>
                <a:moveTo>
                  <a:pt x="43" y="80"/>
                </a:moveTo>
                <a:cubicBezTo>
                  <a:pt x="41" y="78"/>
                  <a:pt x="37" y="78"/>
                  <a:pt x="34" y="79"/>
                </a:cubicBezTo>
                <a:cubicBezTo>
                  <a:pt x="31" y="81"/>
                  <a:pt x="29" y="84"/>
                  <a:pt x="30" y="88"/>
                </a:cubicBezTo>
                <a:cubicBezTo>
                  <a:pt x="30" y="91"/>
                  <a:pt x="32" y="94"/>
                  <a:pt x="35" y="96"/>
                </a:cubicBezTo>
                <a:cubicBezTo>
                  <a:pt x="37" y="97"/>
                  <a:pt x="38" y="97"/>
                  <a:pt x="40" y="97"/>
                </a:cubicBezTo>
                <a:cubicBezTo>
                  <a:pt x="42" y="97"/>
                  <a:pt x="44" y="97"/>
                  <a:pt x="46" y="95"/>
                </a:cubicBezTo>
                <a:cubicBezTo>
                  <a:pt x="47" y="94"/>
                  <a:pt x="47" y="91"/>
                  <a:pt x="47" y="89"/>
                </a:cubicBezTo>
                <a:cubicBezTo>
                  <a:pt x="47" y="86"/>
                  <a:pt x="46" y="82"/>
                  <a:pt x="43" y="80"/>
                </a:cubicBezTo>
                <a:close/>
                <a:moveTo>
                  <a:pt x="76" y="46"/>
                </a:moveTo>
                <a:cubicBezTo>
                  <a:pt x="77" y="49"/>
                  <a:pt x="78" y="52"/>
                  <a:pt x="81" y="53"/>
                </a:cubicBezTo>
                <a:cubicBezTo>
                  <a:pt x="84" y="55"/>
                  <a:pt x="87" y="55"/>
                  <a:pt x="90" y="54"/>
                </a:cubicBezTo>
                <a:cubicBezTo>
                  <a:pt x="91" y="53"/>
                  <a:pt x="93" y="52"/>
                  <a:pt x="94" y="51"/>
                </a:cubicBezTo>
                <a:cubicBezTo>
                  <a:pt x="95" y="49"/>
                  <a:pt x="94" y="47"/>
                  <a:pt x="94" y="45"/>
                </a:cubicBezTo>
                <a:cubicBezTo>
                  <a:pt x="93" y="44"/>
                  <a:pt x="92" y="42"/>
                  <a:pt x="91" y="40"/>
                </a:cubicBezTo>
                <a:cubicBezTo>
                  <a:pt x="90" y="39"/>
                  <a:pt x="89" y="38"/>
                  <a:pt x="87" y="37"/>
                </a:cubicBezTo>
                <a:cubicBezTo>
                  <a:pt x="87" y="37"/>
                  <a:pt x="85" y="37"/>
                  <a:pt x="84" y="37"/>
                </a:cubicBezTo>
                <a:cubicBezTo>
                  <a:pt x="80" y="37"/>
                  <a:pt x="76" y="41"/>
                  <a:pt x="76" y="46"/>
                </a:cubicBezTo>
                <a:close/>
                <a:moveTo>
                  <a:pt x="138" y="72"/>
                </a:moveTo>
                <a:cubicBezTo>
                  <a:pt x="139" y="70"/>
                  <a:pt x="139" y="67"/>
                  <a:pt x="138" y="65"/>
                </a:cubicBezTo>
                <a:cubicBezTo>
                  <a:pt x="138" y="63"/>
                  <a:pt x="138" y="60"/>
                  <a:pt x="136" y="59"/>
                </a:cubicBezTo>
                <a:cubicBezTo>
                  <a:pt x="135" y="58"/>
                  <a:pt x="133" y="58"/>
                  <a:pt x="131" y="57"/>
                </a:cubicBezTo>
                <a:cubicBezTo>
                  <a:pt x="128" y="57"/>
                  <a:pt x="125" y="57"/>
                  <a:pt x="123" y="59"/>
                </a:cubicBezTo>
                <a:cubicBezTo>
                  <a:pt x="122" y="59"/>
                  <a:pt x="122" y="61"/>
                  <a:pt x="121" y="62"/>
                </a:cubicBezTo>
                <a:cubicBezTo>
                  <a:pt x="120" y="65"/>
                  <a:pt x="120" y="69"/>
                  <a:pt x="122" y="72"/>
                </a:cubicBezTo>
                <a:cubicBezTo>
                  <a:pt x="124" y="75"/>
                  <a:pt x="127" y="77"/>
                  <a:pt x="130" y="77"/>
                </a:cubicBezTo>
                <a:cubicBezTo>
                  <a:pt x="133" y="77"/>
                  <a:pt x="137" y="75"/>
                  <a:pt x="138" y="72"/>
                </a:cubicBezTo>
                <a:close/>
                <a:moveTo>
                  <a:pt x="169" y="17"/>
                </a:moveTo>
                <a:cubicBezTo>
                  <a:pt x="170" y="21"/>
                  <a:pt x="174" y="23"/>
                  <a:pt x="178" y="23"/>
                </a:cubicBezTo>
                <a:cubicBezTo>
                  <a:pt x="188" y="23"/>
                  <a:pt x="189" y="9"/>
                  <a:pt x="181" y="5"/>
                </a:cubicBezTo>
                <a:cubicBezTo>
                  <a:pt x="174" y="0"/>
                  <a:pt x="165" y="9"/>
                  <a:pt x="169" y="17"/>
                </a:cubicBezTo>
                <a:close/>
                <a:moveTo>
                  <a:pt x="79" y="52"/>
                </a:moveTo>
                <a:cubicBezTo>
                  <a:pt x="67" y="62"/>
                  <a:pt x="56" y="72"/>
                  <a:pt x="46" y="83"/>
                </a:cubicBezTo>
                <a:moveTo>
                  <a:pt x="94" y="49"/>
                </a:moveTo>
                <a:cubicBezTo>
                  <a:pt x="104" y="55"/>
                  <a:pt x="111" y="58"/>
                  <a:pt x="121" y="62"/>
                </a:cubicBezTo>
                <a:moveTo>
                  <a:pt x="172" y="22"/>
                </a:moveTo>
                <a:cubicBezTo>
                  <a:pt x="166" y="29"/>
                  <a:pt x="160" y="36"/>
                  <a:pt x="153" y="43"/>
                </a:cubicBezTo>
                <a:cubicBezTo>
                  <a:pt x="148" y="49"/>
                  <a:pt x="142" y="55"/>
                  <a:pt x="137" y="61"/>
                </a:cubicBezTo>
              </a:path>
            </a:pathLst>
          </a:custGeom>
          <a:noFill/>
          <a:ln w="22225" cap="rnd">
            <a:solidFill>
              <a:schemeClr val="tx1">
                <a:lumMod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defRPr/>
            </a:pPr>
            <a:endParaRPr lang="ru-RU">
              <a:latin typeface="+mn-lt"/>
            </a:endParaRPr>
          </a:p>
        </p:txBody>
      </p:sp>
      <p:sp>
        <p:nvSpPr>
          <p:cNvPr id="114" name="Freeform 18">
            <a:extLst>
              <a:ext uri="{FF2B5EF4-FFF2-40B4-BE49-F238E27FC236}">
                <a16:creationId xmlns:a16="http://schemas.microsoft.com/office/drawing/2014/main" id="{F2BEBF10-E3D9-4832-907C-5301DC405045}"/>
              </a:ext>
            </a:extLst>
          </p:cNvPr>
          <p:cNvSpPr>
            <a:spLocks noEditPoints="1"/>
          </p:cNvSpPr>
          <p:nvPr/>
        </p:nvSpPr>
        <p:spPr bwMode="auto">
          <a:xfrm>
            <a:off x="6958031" y="5319713"/>
            <a:ext cx="947737" cy="530225"/>
          </a:xfrm>
          <a:custGeom>
            <a:avLst/>
            <a:gdLst>
              <a:gd name="T0" fmla="*/ 189 w 249"/>
              <a:gd name="T1" fmla="*/ 56 h 139"/>
              <a:gd name="T2" fmla="*/ 192 w 249"/>
              <a:gd name="T3" fmla="*/ 87 h 139"/>
              <a:gd name="T4" fmla="*/ 175 w 249"/>
              <a:gd name="T5" fmla="*/ 96 h 139"/>
              <a:gd name="T6" fmla="*/ 141 w 249"/>
              <a:gd name="T7" fmla="*/ 70 h 139"/>
              <a:gd name="T8" fmla="*/ 95 w 249"/>
              <a:gd name="T9" fmla="*/ 72 h 139"/>
              <a:gd name="T10" fmla="*/ 94 w 249"/>
              <a:gd name="T11" fmla="*/ 48 h 139"/>
              <a:gd name="T12" fmla="*/ 174 w 249"/>
              <a:gd name="T13" fmla="*/ 32 h 139"/>
              <a:gd name="T14" fmla="*/ 62 w 249"/>
              <a:gd name="T15" fmla="*/ 114 h 139"/>
              <a:gd name="T16" fmla="*/ 80 w 249"/>
              <a:gd name="T17" fmla="*/ 94 h 139"/>
              <a:gd name="T18" fmla="*/ 59 w 249"/>
              <a:gd name="T19" fmla="*/ 100 h 139"/>
              <a:gd name="T20" fmla="*/ 71 w 249"/>
              <a:gd name="T21" fmla="*/ 109 h 139"/>
              <a:gd name="T22" fmla="*/ 75 w 249"/>
              <a:gd name="T23" fmla="*/ 126 h 139"/>
              <a:gd name="T24" fmla="*/ 98 w 249"/>
              <a:gd name="T25" fmla="*/ 99 h 139"/>
              <a:gd name="T26" fmla="*/ 82 w 249"/>
              <a:gd name="T27" fmla="*/ 98 h 139"/>
              <a:gd name="T28" fmla="*/ 107 w 249"/>
              <a:gd name="T29" fmla="*/ 102 h 139"/>
              <a:gd name="T30" fmla="*/ 83 w 249"/>
              <a:gd name="T31" fmla="*/ 131 h 139"/>
              <a:gd name="T32" fmla="*/ 107 w 249"/>
              <a:gd name="T33" fmla="*/ 102 h 139"/>
              <a:gd name="T34" fmla="*/ 94 w 249"/>
              <a:gd name="T35" fmla="*/ 134 h 139"/>
              <a:gd name="T36" fmla="*/ 116 w 249"/>
              <a:gd name="T37" fmla="*/ 126 h 139"/>
              <a:gd name="T38" fmla="*/ 96 w 249"/>
              <a:gd name="T39" fmla="*/ 126 h 139"/>
              <a:gd name="T40" fmla="*/ 95 w 249"/>
              <a:gd name="T41" fmla="*/ 37 h 139"/>
              <a:gd name="T42" fmla="*/ 78 w 249"/>
              <a:gd name="T43" fmla="*/ 38 h 139"/>
              <a:gd name="T44" fmla="*/ 56 w 249"/>
              <a:gd name="T45" fmla="*/ 67 h 139"/>
              <a:gd name="T46" fmla="*/ 59 w 249"/>
              <a:gd name="T47" fmla="*/ 100 h 139"/>
              <a:gd name="T48" fmla="*/ 128 w 249"/>
              <a:gd name="T49" fmla="*/ 136 h 139"/>
              <a:gd name="T50" fmla="*/ 128 w 249"/>
              <a:gd name="T51" fmla="*/ 127 h 139"/>
              <a:gd name="T52" fmla="*/ 151 w 249"/>
              <a:gd name="T53" fmla="*/ 125 h 139"/>
              <a:gd name="T54" fmla="*/ 164 w 249"/>
              <a:gd name="T55" fmla="*/ 124 h 139"/>
              <a:gd name="T56" fmla="*/ 176 w 249"/>
              <a:gd name="T57" fmla="*/ 115 h 139"/>
              <a:gd name="T58" fmla="*/ 0 w 249"/>
              <a:gd name="T59" fmla="*/ 63 h 139"/>
              <a:gd name="T60" fmla="*/ 30 w 249"/>
              <a:gd name="T61" fmla="*/ 86 h 139"/>
              <a:gd name="T62" fmla="*/ 40 w 249"/>
              <a:gd name="T63" fmla="*/ 87 h 139"/>
              <a:gd name="T64" fmla="*/ 83 w 249"/>
              <a:gd name="T65" fmla="*/ 26 h 139"/>
              <a:gd name="T66" fmla="*/ 63 w 249"/>
              <a:gd name="T67" fmla="*/ 9 h 139"/>
              <a:gd name="T68" fmla="*/ 212 w 249"/>
              <a:gd name="T69" fmla="*/ 2 h 139"/>
              <a:gd name="T70" fmla="*/ 174 w 249"/>
              <a:gd name="T71" fmla="*/ 32 h 139"/>
              <a:gd name="T72" fmla="*/ 206 w 249"/>
              <a:gd name="T73" fmla="*/ 84 h 139"/>
              <a:gd name="T74" fmla="*/ 211 w 249"/>
              <a:gd name="T75" fmla="*/ 84 h 139"/>
              <a:gd name="T76" fmla="*/ 249 w 249"/>
              <a:gd name="T77" fmla="*/ 67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49" h="139">
                <a:moveTo>
                  <a:pt x="175" y="31"/>
                </a:moveTo>
                <a:cubicBezTo>
                  <a:pt x="180" y="39"/>
                  <a:pt x="184" y="48"/>
                  <a:pt x="189" y="56"/>
                </a:cubicBezTo>
                <a:cubicBezTo>
                  <a:pt x="194" y="64"/>
                  <a:pt x="199" y="72"/>
                  <a:pt x="204" y="80"/>
                </a:cubicBezTo>
                <a:cubicBezTo>
                  <a:pt x="200" y="82"/>
                  <a:pt x="196" y="85"/>
                  <a:pt x="192" y="87"/>
                </a:cubicBezTo>
                <a:cubicBezTo>
                  <a:pt x="189" y="90"/>
                  <a:pt x="187" y="94"/>
                  <a:pt x="185" y="97"/>
                </a:cubicBezTo>
                <a:cubicBezTo>
                  <a:pt x="182" y="102"/>
                  <a:pt x="178" y="99"/>
                  <a:pt x="175" y="96"/>
                </a:cubicBezTo>
                <a:cubicBezTo>
                  <a:pt x="171" y="93"/>
                  <a:pt x="167" y="90"/>
                  <a:pt x="163" y="86"/>
                </a:cubicBezTo>
                <a:cubicBezTo>
                  <a:pt x="156" y="81"/>
                  <a:pt x="149" y="75"/>
                  <a:pt x="141" y="70"/>
                </a:cubicBezTo>
                <a:cubicBezTo>
                  <a:pt x="135" y="65"/>
                  <a:pt x="127" y="61"/>
                  <a:pt x="119" y="62"/>
                </a:cubicBezTo>
                <a:cubicBezTo>
                  <a:pt x="110" y="63"/>
                  <a:pt x="103" y="70"/>
                  <a:pt x="95" y="72"/>
                </a:cubicBezTo>
                <a:cubicBezTo>
                  <a:pt x="89" y="73"/>
                  <a:pt x="80" y="72"/>
                  <a:pt x="78" y="64"/>
                </a:cubicBezTo>
                <a:cubicBezTo>
                  <a:pt x="77" y="56"/>
                  <a:pt x="88" y="52"/>
                  <a:pt x="94" y="48"/>
                </a:cubicBezTo>
                <a:cubicBezTo>
                  <a:pt x="102" y="44"/>
                  <a:pt x="110" y="40"/>
                  <a:pt x="119" y="38"/>
                </a:cubicBezTo>
                <a:cubicBezTo>
                  <a:pt x="137" y="32"/>
                  <a:pt x="156" y="26"/>
                  <a:pt x="174" y="32"/>
                </a:cubicBezTo>
                <a:cubicBezTo>
                  <a:pt x="174" y="32"/>
                  <a:pt x="174" y="31"/>
                  <a:pt x="175" y="31"/>
                </a:cubicBezTo>
                <a:close/>
                <a:moveTo>
                  <a:pt x="62" y="114"/>
                </a:moveTo>
                <a:cubicBezTo>
                  <a:pt x="69" y="115"/>
                  <a:pt x="73" y="108"/>
                  <a:pt x="77" y="103"/>
                </a:cubicBezTo>
                <a:cubicBezTo>
                  <a:pt x="79" y="100"/>
                  <a:pt x="81" y="97"/>
                  <a:pt x="80" y="94"/>
                </a:cubicBezTo>
                <a:cubicBezTo>
                  <a:pt x="79" y="91"/>
                  <a:pt x="76" y="90"/>
                  <a:pt x="73" y="90"/>
                </a:cubicBezTo>
                <a:cubicBezTo>
                  <a:pt x="68" y="90"/>
                  <a:pt x="61" y="96"/>
                  <a:pt x="59" y="100"/>
                </a:cubicBezTo>
                <a:cubicBezTo>
                  <a:pt x="56" y="105"/>
                  <a:pt x="55" y="113"/>
                  <a:pt x="62" y="114"/>
                </a:cubicBezTo>
                <a:close/>
                <a:moveTo>
                  <a:pt x="71" y="109"/>
                </a:moveTo>
                <a:cubicBezTo>
                  <a:pt x="68" y="112"/>
                  <a:pt x="65" y="115"/>
                  <a:pt x="66" y="120"/>
                </a:cubicBezTo>
                <a:cubicBezTo>
                  <a:pt x="67" y="124"/>
                  <a:pt x="71" y="126"/>
                  <a:pt x="75" y="126"/>
                </a:cubicBezTo>
                <a:cubicBezTo>
                  <a:pt x="82" y="124"/>
                  <a:pt x="88" y="115"/>
                  <a:pt x="92" y="109"/>
                </a:cubicBezTo>
                <a:cubicBezTo>
                  <a:pt x="95" y="107"/>
                  <a:pt x="98" y="103"/>
                  <a:pt x="98" y="99"/>
                </a:cubicBezTo>
                <a:cubicBezTo>
                  <a:pt x="97" y="96"/>
                  <a:pt x="95" y="93"/>
                  <a:pt x="91" y="93"/>
                </a:cubicBezTo>
                <a:cubicBezTo>
                  <a:pt x="87" y="93"/>
                  <a:pt x="84" y="95"/>
                  <a:pt x="82" y="98"/>
                </a:cubicBezTo>
                <a:cubicBezTo>
                  <a:pt x="78" y="102"/>
                  <a:pt x="75" y="106"/>
                  <a:pt x="71" y="109"/>
                </a:cubicBezTo>
                <a:close/>
                <a:moveTo>
                  <a:pt x="107" y="102"/>
                </a:moveTo>
                <a:cubicBezTo>
                  <a:pt x="100" y="97"/>
                  <a:pt x="93" y="107"/>
                  <a:pt x="89" y="112"/>
                </a:cubicBezTo>
                <a:cubicBezTo>
                  <a:pt x="86" y="116"/>
                  <a:pt x="75" y="126"/>
                  <a:pt x="83" y="131"/>
                </a:cubicBezTo>
                <a:cubicBezTo>
                  <a:pt x="90" y="135"/>
                  <a:pt x="98" y="125"/>
                  <a:pt x="102" y="120"/>
                </a:cubicBezTo>
                <a:cubicBezTo>
                  <a:pt x="106" y="116"/>
                  <a:pt x="114" y="107"/>
                  <a:pt x="107" y="102"/>
                </a:cubicBezTo>
                <a:close/>
                <a:moveTo>
                  <a:pt x="96" y="126"/>
                </a:moveTo>
                <a:cubicBezTo>
                  <a:pt x="94" y="129"/>
                  <a:pt x="93" y="131"/>
                  <a:pt x="94" y="134"/>
                </a:cubicBezTo>
                <a:cubicBezTo>
                  <a:pt x="95" y="137"/>
                  <a:pt x="98" y="138"/>
                  <a:pt x="101" y="138"/>
                </a:cubicBezTo>
                <a:cubicBezTo>
                  <a:pt x="107" y="137"/>
                  <a:pt x="113" y="131"/>
                  <a:pt x="116" y="126"/>
                </a:cubicBezTo>
                <a:cubicBezTo>
                  <a:pt x="119" y="120"/>
                  <a:pt x="117" y="113"/>
                  <a:pt x="110" y="114"/>
                </a:cubicBezTo>
                <a:cubicBezTo>
                  <a:pt x="104" y="115"/>
                  <a:pt x="100" y="122"/>
                  <a:pt x="96" y="126"/>
                </a:cubicBezTo>
                <a:close/>
                <a:moveTo>
                  <a:pt x="105" y="43"/>
                </a:moveTo>
                <a:cubicBezTo>
                  <a:pt x="102" y="41"/>
                  <a:pt x="98" y="39"/>
                  <a:pt x="95" y="37"/>
                </a:cubicBezTo>
                <a:cubicBezTo>
                  <a:pt x="92" y="36"/>
                  <a:pt x="87" y="33"/>
                  <a:pt x="83" y="34"/>
                </a:cubicBezTo>
                <a:cubicBezTo>
                  <a:pt x="81" y="34"/>
                  <a:pt x="79" y="36"/>
                  <a:pt x="78" y="38"/>
                </a:cubicBezTo>
                <a:cubicBezTo>
                  <a:pt x="75" y="42"/>
                  <a:pt x="73" y="45"/>
                  <a:pt x="71" y="48"/>
                </a:cubicBezTo>
                <a:cubicBezTo>
                  <a:pt x="66" y="55"/>
                  <a:pt x="61" y="60"/>
                  <a:pt x="56" y="67"/>
                </a:cubicBezTo>
                <a:cubicBezTo>
                  <a:pt x="51" y="73"/>
                  <a:pt x="46" y="80"/>
                  <a:pt x="40" y="87"/>
                </a:cubicBezTo>
                <a:cubicBezTo>
                  <a:pt x="46" y="92"/>
                  <a:pt x="52" y="96"/>
                  <a:pt x="59" y="100"/>
                </a:cubicBezTo>
                <a:moveTo>
                  <a:pt x="110" y="133"/>
                </a:moveTo>
                <a:cubicBezTo>
                  <a:pt x="115" y="136"/>
                  <a:pt x="122" y="137"/>
                  <a:pt x="128" y="136"/>
                </a:cubicBezTo>
                <a:cubicBezTo>
                  <a:pt x="130" y="136"/>
                  <a:pt x="134" y="135"/>
                  <a:pt x="133" y="132"/>
                </a:cubicBezTo>
                <a:cubicBezTo>
                  <a:pt x="133" y="130"/>
                  <a:pt x="129" y="129"/>
                  <a:pt x="128" y="127"/>
                </a:cubicBezTo>
                <a:cubicBezTo>
                  <a:pt x="133" y="132"/>
                  <a:pt x="140" y="139"/>
                  <a:pt x="148" y="134"/>
                </a:cubicBezTo>
                <a:cubicBezTo>
                  <a:pt x="151" y="132"/>
                  <a:pt x="152" y="128"/>
                  <a:pt x="151" y="125"/>
                </a:cubicBezTo>
                <a:cubicBezTo>
                  <a:pt x="150" y="121"/>
                  <a:pt x="146" y="119"/>
                  <a:pt x="143" y="116"/>
                </a:cubicBezTo>
                <a:cubicBezTo>
                  <a:pt x="148" y="122"/>
                  <a:pt x="156" y="130"/>
                  <a:pt x="164" y="124"/>
                </a:cubicBezTo>
                <a:cubicBezTo>
                  <a:pt x="172" y="119"/>
                  <a:pt x="164" y="110"/>
                  <a:pt x="159" y="106"/>
                </a:cubicBezTo>
                <a:cubicBezTo>
                  <a:pt x="163" y="111"/>
                  <a:pt x="168" y="117"/>
                  <a:pt x="176" y="115"/>
                </a:cubicBezTo>
                <a:cubicBezTo>
                  <a:pt x="183" y="113"/>
                  <a:pt x="184" y="105"/>
                  <a:pt x="181" y="100"/>
                </a:cubicBezTo>
                <a:moveTo>
                  <a:pt x="0" y="63"/>
                </a:moveTo>
                <a:cubicBezTo>
                  <a:pt x="7" y="68"/>
                  <a:pt x="14" y="73"/>
                  <a:pt x="21" y="78"/>
                </a:cubicBezTo>
                <a:cubicBezTo>
                  <a:pt x="24" y="81"/>
                  <a:pt x="27" y="84"/>
                  <a:pt x="30" y="86"/>
                </a:cubicBezTo>
                <a:cubicBezTo>
                  <a:pt x="31" y="87"/>
                  <a:pt x="34" y="90"/>
                  <a:pt x="35" y="91"/>
                </a:cubicBezTo>
                <a:cubicBezTo>
                  <a:pt x="37" y="91"/>
                  <a:pt x="39" y="88"/>
                  <a:pt x="40" y="87"/>
                </a:cubicBezTo>
                <a:moveTo>
                  <a:pt x="80" y="35"/>
                </a:moveTo>
                <a:cubicBezTo>
                  <a:pt x="84" y="32"/>
                  <a:pt x="87" y="29"/>
                  <a:pt x="83" y="26"/>
                </a:cubicBezTo>
                <a:cubicBezTo>
                  <a:pt x="80" y="23"/>
                  <a:pt x="77" y="20"/>
                  <a:pt x="74" y="18"/>
                </a:cubicBezTo>
                <a:cubicBezTo>
                  <a:pt x="70" y="15"/>
                  <a:pt x="66" y="12"/>
                  <a:pt x="63" y="9"/>
                </a:cubicBezTo>
                <a:cubicBezTo>
                  <a:pt x="59" y="6"/>
                  <a:pt x="55" y="3"/>
                  <a:pt x="51" y="0"/>
                </a:cubicBezTo>
                <a:moveTo>
                  <a:pt x="212" y="2"/>
                </a:moveTo>
                <a:cubicBezTo>
                  <a:pt x="198" y="9"/>
                  <a:pt x="183" y="16"/>
                  <a:pt x="169" y="23"/>
                </a:cubicBezTo>
                <a:cubicBezTo>
                  <a:pt x="171" y="26"/>
                  <a:pt x="173" y="29"/>
                  <a:pt x="174" y="32"/>
                </a:cubicBezTo>
                <a:moveTo>
                  <a:pt x="203" y="79"/>
                </a:moveTo>
                <a:cubicBezTo>
                  <a:pt x="204" y="81"/>
                  <a:pt x="205" y="83"/>
                  <a:pt x="206" y="84"/>
                </a:cubicBezTo>
                <a:cubicBezTo>
                  <a:pt x="207" y="85"/>
                  <a:pt x="206" y="86"/>
                  <a:pt x="208" y="86"/>
                </a:cubicBezTo>
                <a:cubicBezTo>
                  <a:pt x="209" y="86"/>
                  <a:pt x="210" y="85"/>
                  <a:pt x="211" y="84"/>
                </a:cubicBezTo>
                <a:cubicBezTo>
                  <a:pt x="216" y="82"/>
                  <a:pt x="220" y="81"/>
                  <a:pt x="224" y="79"/>
                </a:cubicBezTo>
                <a:cubicBezTo>
                  <a:pt x="232" y="75"/>
                  <a:pt x="241" y="71"/>
                  <a:pt x="249" y="67"/>
                </a:cubicBezTo>
              </a:path>
            </a:pathLst>
          </a:custGeom>
          <a:noFill/>
          <a:ln w="22225" cap="rnd">
            <a:solidFill>
              <a:schemeClr val="tx1">
                <a:lumMod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defRPr/>
            </a:pPr>
            <a:endParaRPr lang="ru-RU">
              <a:latin typeface="+mn-lt"/>
            </a:endParaRPr>
          </a:p>
        </p:txBody>
      </p:sp>
      <p:sp>
        <p:nvSpPr>
          <p:cNvPr id="115" name="Rectangle 19">
            <a:extLst>
              <a:ext uri="{FF2B5EF4-FFF2-40B4-BE49-F238E27FC236}">
                <a16:creationId xmlns:a16="http://schemas.microsoft.com/office/drawing/2014/main" id="{D18155E5-12C0-4F75-8538-A3BFAFD0450E}"/>
              </a:ext>
            </a:extLst>
          </p:cNvPr>
          <p:cNvSpPr>
            <a:spLocks noChangeArrowheads="1"/>
          </p:cNvSpPr>
          <p:nvPr/>
        </p:nvSpPr>
        <p:spPr bwMode="auto">
          <a:xfrm>
            <a:off x="8274068" y="1601788"/>
            <a:ext cx="170399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pt-BR" altLang="ru-RU" sz="3000" b="1" dirty="0" err="1">
                <a:solidFill>
                  <a:schemeClr val="tx1">
                    <a:lumMod val="75000"/>
                  </a:schemeClr>
                </a:solidFill>
                <a:highlight>
                  <a:srgbClr val="FFFF00"/>
                </a:highlight>
                <a:latin typeface="Poppins" panose="00000500000000000000" pitchFamily="2" charset="0"/>
                <a:cs typeface="Poppins" panose="00000500000000000000" pitchFamily="2" charset="0"/>
              </a:rPr>
              <a:t>Creative</a:t>
            </a:r>
            <a:endParaRPr lang="ru-RU" altLang="ru-RU" sz="3000" b="1" dirty="0">
              <a:solidFill>
                <a:schemeClr val="tx1">
                  <a:lumMod val="75000"/>
                </a:schemeClr>
              </a:solidFill>
              <a:highlight>
                <a:srgbClr val="FFFF00"/>
              </a:highlight>
              <a:cs typeface="Poppins" panose="00000500000000000000" pitchFamily="2" charset="0"/>
            </a:endParaRPr>
          </a:p>
        </p:txBody>
      </p:sp>
      <p:sp>
        <p:nvSpPr>
          <p:cNvPr id="116" name="Rectangle 22">
            <a:extLst>
              <a:ext uri="{FF2B5EF4-FFF2-40B4-BE49-F238E27FC236}">
                <a16:creationId xmlns:a16="http://schemas.microsoft.com/office/drawing/2014/main" id="{49579A96-0DC9-4459-916B-26E76D921FC2}"/>
              </a:ext>
            </a:extLst>
          </p:cNvPr>
          <p:cNvSpPr>
            <a:spLocks noChangeArrowheads="1"/>
          </p:cNvSpPr>
          <p:nvPr/>
        </p:nvSpPr>
        <p:spPr bwMode="auto">
          <a:xfrm>
            <a:off x="8274068" y="3133725"/>
            <a:ext cx="171681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pt-BR" altLang="ru-RU" sz="3000" b="1" dirty="0" err="1">
                <a:solidFill>
                  <a:schemeClr val="tx1">
                    <a:lumMod val="75000"/>
                  </a:schemeClr>
                </a:solidFill>
                <a:highlight>
                  <a:srgbClr val="FFFF00"/>
                </a:highlight>
                <a:latin typeface="Poppins" panose="00000500000000000000" pitchFamily="2" charset="0"/>
                <a:cs typeface="Poppins" panose="00000500000000000000" pitchFamily="2" charset="0"/>
              </a:rPr>
              <a:t>Strategy</a:t>
            </a:r>
            <a:endParaRPr lang="ru-RU" altLang="ru-RU" sz="3000" b="1" dirty="0">
              <a:solidFill>
                <a:schemeClr val="tx1">
                  <a:lumMod val="75000"/>
                </a:schemeClr>
              </a:solidFill>
              <a:highlight>
                <a:srgbClr val="FFFF00"/>
              </a:highlight>
              <a:latin typeface="Poppins" panose="00000500000000000000" pitchFamily="2" charset="0"/>
              <a:cs typeface="Poppins" panose="00000500000000000000" pitchFamily="2" charset="0"/>
            </a:endParaRPr>
          </a:p>
        </p:txBody>
      </p:sp>
      <p:sp>
        <p:nvSpPr>
          <p:cNvPr id="117" name="Rectangle 25">
            <a:extLst>
              <a:ext uri="{FF2B5EF4-FFF2-40B4-BE49-F238E27FC236}">
                <a16:creationId xmlns:a16="http://schemas.microsoft.com/office/drawing/2014/main" id="{1F03ED13-CA59-4447-BD19-80EAC9042D15}"/>
              </a:ext>
            </a:extLst>
          </p:cNvPr>
          <p:cNvSpPr>
            <a:spLocks noChangeArrowheads="1"/>
          </p:cNvSpPr>
          <p:nvPr/>
        </p:nvSpPr>
        <p:spPr bwMode="auto">
          <a:xfrm>
            <a:off x="8274068" y="4881563"/>
            <a:ext cx="21143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ru-RU" altLang="ru-RU" sz="3000" b="1" dirty="0">
                <a:solidFill>
                  <a:schemeClr val="tx1">
                    <a:lumMod val="75000"/>
                  </a:schemeClr>
                </a:solidFill>
                <a:highlight>
                  <a:srgbClr val="FFFF00"/>
                </a:highlight>
                <a:latin typeface="Poppins" panose="00000500000000000000" pitchFamily="2" charset="0"/>
                <a:cs typeface="Poppins" panose="00000500000000000000" pitchFamily="2" charset="0"/>
              </a:rPr>
              <a:t>Teamwork</a:t>
            </a:r>
          </a:p>
        </p:txBody>
      </p:sp>
      <p:sp>
        <p:nvSpPr>
          <p:cNvPr id="118" name="Rectangle 29">
            <a:extLst>
              <a:ext uri="{FF2B5EF4-FFF2-40B4-BE49-F238E27FC236}">
                <a16:creationId xmlns:a16="http://schemas.microsoft.com/office/drawing/2014/main" id="{8D1EB6D2-1B43-4238-B030-D19285C09718}"/>
              </a:ext>
            </a:extLst>
          </p:cNvPr>
          <p:cNvSpPr/>
          <p:nvPr/>
        </p:nvSpPr>
        <p:spPr>
          <a:xfrm>
            <a:off x="8147068" y="2063750"/>
            <a:ext cx="3198813" cy="784225"/>
          </a:xfrm>
          <a:prstGeom prst="rect">
            <a:avLst/>
          </a:prstGeom>
        </p:spPr>
        <p:txBody>
          <a:bodyPr>
            <a:spAutoFit/>
          </a:bodyPr>
          <a:lstStyle/>
          <a:p>
            <a:pPr eaLnBrk="1" fontAlgn="auto" hangingPunct="1">
              <a:spcBef>
                <a:spcPts val="0"/>
              </a:spcBef>
              <a:spcAft>
                <a:spcPts val="0"/>
              </a:spcAft>
              <a:defRPr/>
            </a:pPr>
            <a:r>
              <a:rPr lang="en-US" sz="900" dirty="0">
                <a:solidFill>
                  <a:schemeClr val="tx1">
                    <a:lumMod val="75000"/>
                  </a:schemeClr>
                </a:solidFill>
                <a:latin typeface="+mn-lt"/>
              </a:rPr>
              <a:t>Lorem ipsum dolor sit amet, consectetur adipiscing elit, sed do eiusmod tempor incididunt ut labore et dolore magna aliqua. Ut enim ad minim veniam, quis nostrud exercitation ullamco laboris nisi ut aliquip</a:t>
            </a:r>
            <a:endParaRPr lang="ru-RU" sz="900" dirty="0">
              <a:solidFill>
                <a:schemeClr val="tx1">
                  <a:lumMod val="75000"/>
                </a:schemeClr>
              </a:solidFill>
              <a:latin typeface="+mn-lt"/>
            </a:endParaRPr>
          </a:p>
        </p:txBody>
      </p:sp>
      <p:sp>
        <p:nvSpPr>
          <p:cNvPr id="119" name="Rectangle 30">
            <a:extLst>
              <a:ext uri="{FF2B5EF4-FFF2-40B4-BE49-F238E27FC236}">
                <a16:creationId xmlns:a16="http://schemas.microsoft.com/office/drawing/2014/main" id="{D41CFDA1-ADAD-4C73-A376-FA80BF8ECD77}"/>
              </a:ext>
            </a:extLst>
          </p:cNvPr>
          <p:cNvSpPr/>
          <p:nvPr/>
        </p:nvSpPr>
        <p:spPr>
          <a:xfrm>
            <a:off x="8147068" y="3567113"/>
            <a:ext cx="3198813" cy="784225"/>
          </a:xfrm>
          <a:prstGeom prst="rect">
            <a:avLst/>
          </a:prstGeom>
        </p:spPr>
        <p:txBody>
          <a:bodyPr>
            <a:spAutoFit/>
          </a:bodyPr>
          <a:lstStyle/>
          <a:p>
            <a:pPr eaLnBrk="1" fontAlgn="auto" hangingPunct="1">
              <a:spcBef>
                <a:spcPts val="0"/>
              </a:spcBef>
              <a:spcAft>
                <a:spcPts val="0"/>
              </a:spcAft>
              <a:defRPr/>
            </a:pPr>
            <a:r>
              <a:rPr lang="en-US" sz="900" dirty="0">
                <a:solidFill>
                  <a:schemeClr val="tx1">
                    <a:lumMod val="75000"/>
                  </a:schemeClr>
                </a:solidFill>
                <a:latin typeface="+mn-lt"/>
              </a:rPr>
              <a:t>Lorem ipsum dolor sit amet, consectetur adipiscing elit, sed do eiusmod tempor incididunt ut labore et dolore magna aliqua. Ut enim ad minim veniam, quis nostrud exercitation ullamco laboris nisi ut aliquip</a:t>
            </a:r>
            <a:endParaRPr lang="ru-RU" sz="900" dirty="0">
              <a:solidFill>
                <a:schemeClr val="tx1">
                  <a:lumMod val="75000"/>
                </a:schemeClr>
              </a:solidFill>
              <a:latin typeface="+mn-lt"/>
            </a:endParaRPr>
          </a:p>
        </p:txBody>
      </p:sp>
      <p:sp>
        <p:nvSpPr>
          <p:cNvPr id="120" name="Rectangle 31">
            <a:extLst>
              <a:ext uri="{FF2B5EF4-FFF2-40B4-BE49-F238E27FC236}">
                <a16:creationId xmlns:a16="http://schemas.microsoft.com/office/drawing/2014/main" id="{EE157CB0-8F92-4D78-B7C7-6E1FE287097C}"/>
              </a:ext>
            </a:extLst>
          </p:cNvPr>
          <p:cNvSpPr/>
          <p:nvPr/>
        </p:nvSpPr>
        <p:spPr>
          <a:xfrm>
            <a:off x="8147068" y="5313363"/>
            <a:ext cx="3198813" cy="784225"/>
          </a:xfrm>
          <a:prstGeom prst="rect">
            <a:avLst/>
          </a:prstGeom>
        </p:spPr>
        <p:txBody>
          <a:bodyPr>
            <a:spAutoFit/>
          </a:bodyPr>
          <a:lstStyle/>
          <a:p>
            <a:pPr eaLnBrk="1" fontAlgn="auto" hangingPunct="1">
              <a:spcBef>
                <a:spcPts val="0"/>
              </a:spcBef>
              <a:spcAft>
                <a:spcPts val="0"/>
              </a:spcAft>
              <a:defRPr/>
            </a:pPr>
            <a:r>
              <a:rPr lang="en-US" sz="900" dirty="0">
                <a:solidFill>
                  <a:schemeClr val="tx1">
                    <a:lumMod val="75000"/>
                  </a:schemeClr>
                </a:solidFill>
                <a:latin typeface="+mn-lt"/>
              </a:rPr>
              <a:t>Lorem ipsum dolor sit amet, consectetur adipiscing elit, sed do eiusmod tempor incididunt ut labore et dolore magna aliqua. Ut enim ad minim veniam, quis nostrud exercitation ullamco laboris nisi ut aliquip</a:t>
            </a:r>
            <a:endParaRPr lang="ru-RU" sz="900" dirty="0">
              <a:solidFill>
                <a:schemeClr val="tx1">
                  <a:lumMod val="75000"/>
                </a:schemeClr>
              </a:solidFill>
              <a:latin typeface="+mn-lt"/>
            </a:endParaRPr>
          </a:p>
        </p:txBody>
      </p:sp>
    </p:spTree>
    <p:extLst>
      <p:ext uri="{BB962C8B-B14F-4D97-AF65-F5344CB8AC3E}">
        <p14:creationId xmlns:p14="http://schemas.microsoft.com/office/powerpoint/2010/main" val="9943977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5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 presetClass="entr" presetSubtype="4" fill="hold" nodeType="withEffect">
                                  <p:stCondLst>
                                    <p:cond delay="0"/>
                                  </p:stCondLst>
                                  <p:childTnLst>
                                    <p:set>
                                      <p:cBhvr>
                                        <p:cTn id="9" dur="1" fill="hold">
                                          <p:stCondLst>
                                            <p:cond delay="0"/>
                                          </p:stCondLst>
                                        </p:cTn>
                                        <p:tgtEl>
                                          <p:spTgt spid="107"/>
                                        </p:tgtEl>
                                        <p:attrNameLst>
                                          <p:attrName>style.visibility</p:attrName>
                                        </p:attrNameLst>
                                      </p:cBhvr>
                                      <p:to>
                                        <p:strVal val="visible"/>
                                      </p:to>
                                    </p:set>
                                    <p:anim calcmode="lin" valueType="num">
                                      <p:cBhvr additive="base">
                                        <p:cTn id="10" dur="1000" fill="hold"/>
                                        <p:tgtEl>
                                          <p:spTgt spid="107"/>
                                        </p:tgtEl>
                                        <p:attrNameLst>
                                          <p:attrName>ppt_x</p:attrName>
                                        </p:attrNameLst>
                                      </p:cBhvr>
                                      <p:tavLst>
                                        <p:tav tm="0">
                                          <p:val>
                                            <p:strVal val="#ppt_x"/>
                                          </p:val>
                                        </p:tav>
                                        <p:tav tm="100000">
                                          <p:val>
                                            <p:strVal val="#ppt_x"/>
                                          </p:val>
                                        </p:tav>
                                      </p:tavLst>
                                    </p:anim>
                                    <p:anim calcmode="lin" valueType="num">
                                      <p:cBhvr additive="base">
                                        <p:cTn id="11" dur="1000" fill="hold"/>
                                        <p:tgtEl>
                                          <p:spTgt spid="107"/>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200"/>
                                  </p:stCondLst>
                                  <p:childTnLst>
                                    <p:set>
                                      <p:cBhvr>
                                        <p:cTn id="13" dur="1" fill="hold">
                                          <p:stCondLst>
                                            <p:cond delay="0"/>
                                          </p:stCondLst>
                                        </p:cTn>
                                        <p:tgtEl>
                                          <p:spTgt spid="79"/>
                                        </p:tgtEl>
                                        <p:attrNameLst>
                                          <p:attrName>style.visibility</p:attrName>
                                        </p:attrNameLst>
                                      </p:cBhvr>
                                      <p:to>
                                        <p:strVal val="visible"/>
                                      </p:to>
                                    </p:set>
                                    <p:anim calcmode="lin" valueType="num">
                                      <p:cBhvr additive="base">
                                        <p:cTn id="14" dur="1000" fill="hold"/>
                                        <p:tgtEl>
                                          <p:spTgt spid="79"/>
                                        </p:tgtEl>
                                        <p:attrNameLst>
                                          <p:attrName>ppt_x</p:attrName>
                                        </p:attrNameLst>
                                      </p:cBhvr>
                                      <p:tavLst>
                                        <p:tav tm="0">
                                          <p:val>
                                            <p:strVal val="#ppt_x"/>
                                          </p:val>
                                        </p:tav>
                                        <p:tav tm="100000">
                                          <p:val>
                                            <p:strVal val="#ppt_x"/>
                                          </p:val>
                                        </p:tav>
                                      </p:tavLst>
                                    </p:anim>
                                    <p:anim calcmode="lin" valueType="num">
                                      <p:cBhvr additive="base">
                                        <p:cTn id="15" dur="1000" fill="hold"/>
                                        <p:tgtEl>
                                          <p:spTgt spid="79"/>
                                        </p:tgtEl>
                                        <p:attrNameLst>
                                          <p:attrName>ppt_y</p:attrName>
                                        </p:attrNameLst>
                                      </p:cBhvr>
                                      <p:tavLst>
                                        <p:tav tm="0">
                                          <p:val>
                                            <p:strVal val="1+#ppt_h/2"/>
                                          </p:val>
                                        </p:tav>
                                        <p:tav tm="100000">
                                          <p:val>
                                            <p:strVal val="#ppt_y"/>
                                          </p:val>
                                        </p:tav>
                                      </p:tavLst>
                                    </p:anim>
                                  </p:childTnLst>
                                </p:cTn>
                              </p:par>
                              <p:par>
                                <p:cTn id="16" presetID="42" presetClass="entr" presetSubtype="0" fill="hold" nodeType="withEffect">
                                  <p:stCondLst>
                                    <p:cond delay="500"/>
                                  </p:stCondLst>
                                  <p:childTnLst>
                                    <p:set>
                                      <p:cBhvr>
                                        <p:cTn id="17" dur="1" fill="hold">
                                          <p:stCondLst>
                                            <p:cond delay="0"/>
                                          </p:stCondLst>
                                        </p:cTn>
                                        <p:tgtEl>
                                          <p:spTgt spid="90"/>
                                        </p:tgtEl>
                                        <p:attrNameLst>
                                          <p:attrName>style.visibility</p:attrName>
                                        </p:attrNameLst>
                                      </p:cBhvr>
                                      <p:to>
                                        <p:strVal val="visible"/>
                                      </p:to>
                                    </p:set>
                                    <p:animEffect transition="in" filter="fade">
                                      <p:cBhvr>
                                        <p:cTn id="18" dur="1000"/>
                                        <p:tgtEl>
                                          <p:spTgt spid="90"/>
                                        </p:tgtEl>
                                      </p:cBhvr>
                                    </p:animEffect>
                                    <p:anim calcmode="lin" valueType="num">
                                      <p:cBhvr>
                                        <p:cTn id="19" dur="1000" fill="hold"/>
                                        <p:tgtEl>
                                          <p:spTgt spid="90"/>
                                        </p:tgtEl>
                                        <p:attrNameLst>
                                          <p:attrName>ppt_x</p:attrName>
                                        </p:attrNameLst>
                                      </p:cBhvr>
                                      <p:tavLst>
                                        <p:tav tm="0">
                                          <p:val>
                                            <p:strVal val="#ppt_x"/>
                                          </p:val>
                                        </p:tav>
                                        <p:tav tm="100000">
                                          <p:val>
                                            <p:strVal val="#ppt_x"/>
                                          </p:val>
                                        </p:tav>
                                      </p:tavLst>
                                    </p:anim>
                                    <p:anim calcmode="lin" valueType="num">
                                      <p:cBhvr>
                                        <p:cTn id="20" dur="1000" fill="hold"/>
                                        <p:tgtEl>
                                          <p:spTgt spid="90"/>
                                        </p:tgtEl>
                                        <p:attrNameLst>
                                          <p:attrName>ppt_y</p:attrName>
                                        </p:attrNameLst>
                                      </p:cBhvr>
                                      <p:tavLst>
                                        <p:tav tm="0">
                                          <p:val>
                                            <p:strVal val="#ppt_y+.1"/>
                                          </p:val>
                                        </p:tav>
                                        <p:tav tm="100000">
                                          <p:val>
                                            <p:strVal val="#ppt_y"/>
                                          </p:val>
                                        </p:tav>
                                      </p:tavLst>
                                    </p:anim>
                                  </p:childTnLst>
                                </p:cTn>
                              </p:par>
                              <p:par>
                                <p:cTn id="21" presetID="22" presetClass="entr" presetSubtype="1" fill="hold" nodeType="withEffect">
                                  <p:stCondLst>
                                    <p:cond delay="1250"/>
                                  </p:stCondLst>
                                  <p:childTnLst>
                                    <p:set>
                                      <p:cBhvr>
                                        <p:cTn id="22" dur="1" fill="hold">
                                          <p:stCondLst>
                                            <p:cond delay="0"/>
                                          </p:stCondLst>
                                        </p:cTn>
                                        <p:tgtEl>
                                          <p:spTgt spid="80"/>
                                        </p:tgtEl>
                                        <p:attrNameLst>
                                          <p:attrName>style.visibility</p:attrName>
                                        </p:attrNameLst>
                                      </p:cBhvr>
                                      <p:to>
                                        <p:strVal val="visible"/>
                                      </p:to>
                                    </p:set>
                                    <p:animEffect transition="in" filter="wipe(up)">
                                      <p:cBhvr>
                                        <p:cTn id="23" dur="500"/>
                                        <p:tgtEl>
                                          <p:spTgt spid="80"/>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11"/>
                                        </p:tgtEl>
                                        <p:attrNameLst>
                                          <p:attrName>style.visibility</p:attrName>
                                        </p:attrNameLst>
                                      </p:cBhvr>
                                      <p:to>
                                        <p:strVal val="visible"/>
                                      </p:to>
                                    </p:set>
                                    <p:animEffect transition="in" filter="wipe(left)">
                                      <p:cBhvr>
                                        <p:cTn id="26" dur="500"/>
                                        <p:tgtEl>
                                          <p:spTgt spid="111"/>
                                        </p:tgtEl>
                                      </p:cBhvr>
                                    </p:animEffect>
                                  </p:childTnLst>
                                </p:cTn>
                              </p:par>
                              <p:par>
                                <p:cTn id="27" presetID="2" presetClass="entr" presetSubtype="2" fill="hold" nodeType="withEffect">
                                  <p:stCondLst>
                                    <p:cond delay="200"/>
                                  </p:stCondLst>
                                  <p:childTnLst>
                                    <p:set>
                                      <p:cBhvr>
                                        <p:cTn id="28" dur="1" fill="hold">
                                          <p:stCondLst>
                                            <p:cond delay="0"/>
                                          </p:stCondLst>
                                        </p:cTn>
                                        <p:tgtEl>
                                          <p:spTgt spid="114"/>
                                        </p:tgtEl>
                                        <p:attrNameLst>
                                          <p:attrName>style.visibility</p:attrName>
                                        </p:attrNameLst>
                                      </p:cBhvr>
                                      <p:to>
                                        <p:strVal val="visible"/>
                                      </p:to>
                                    </p:set>
                                    <p:anim calcmode="lin" valueType="num">
                                      <p:cBhvr additive="base">
                                        <p:cTn id="29" dur="1000" fill="hold"/>
                                        <p:tgtEl>
                                          <p:spTgt spid="114"/>
                                        </p:tgtEl>
                                        <p:attrNameLst>
                                          <p:attrName>ppt_x</p:attrName>
                                        </p:attrNameLst>
                                      </p:cBhvr>
                                      <p:tavLst>
                                        <p:tav tm="0">
                                          <p:val>
                                            <p:strVal val="1+#ppt_w/2"/>
                                          </p:val>
                                        </p:tav>
                                        <p:tav tm="100000">
                                          <p:val>
                                            <p:strVal val="#ppt_x"/>
                                          </p:val>
                                        </p:tav>
                                      </p:tavLst>
                                    </p:anim>
                                    <p:anim calcmode="lin" valueType="num">
                                      <p:cBhvr additive="base">
                                        <p:cTn id="30" dur="1000" fill="hold"/>
                                        <p:tgtEl>
                                          <p:spTgt spid="114"/>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200"/>
                                  </p:stCondLst>
                                  <p:childTnLst>
                                    <p:set>
                                      <p:cBhvr>
                                        <p:cTn id="32" dur="1" fill="hold">
                                          <p:stCondLst>
                                            <p:cond delay="0"/>
                                          </p:stCondLst>
                                        </p:cTn>
                                        <p:tgtEl>
                                          <p:spTgt spid="117"/>
                                        </p:tgtEl>
                                        <p:attrNameLst>
                                          <p:attrName>style.visibility</p:attrName>
                                        </p:attrNameLst>
                                      </p:cBhvr>
                                      <p:to>
                                        <p:strVal val="visible"/>
                                      </p:to>
                                    </p:set>
                                    <p:anim calcmode="lin" valueType="num">
                                      <p:cBhvr additive="base">
                                        <p:cTn id="33" dur="1000" fill="hold"/>
                                        <p:tgtEl>
                                          <p:spTgt spid="117"/>
                                        </p:tgtEl>
                                        <p:attrNameLst>
                                          <p:attrName>ppt_x</p:attrName>
                                        </p:attrNameLst>
                                      </p:cBhvr>
                                      <p:tavLst>
                                        <p:tav tm="0">
                                          <p:val>
                                            <p:strVal val="1+#ppt_w/2"/>
                                          </p:val>
                                        </p:tav>
                                        <p:tav tm="100000">
                                          <p:val>
                                            <p:strVal val="#ppt_x"/>
                                          </p:val>
                                        </p:tav>
                                      </p:tavLst>
                                    </p:anim>
                                    <p:anim calcmode="lin" valueType="num">
                                      <p:cBhvr additive="base">
                                        <p:cTn id="34" dur="1000" fill="hold"/>
                                        <p:tgtEl>
                                          <p:spTgt spid="117"/>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200"/>
                                  </p:stCondLst>
                                  <p:childTnLst>
                                    <p:set>
                                      <p:cBhvr>
                                        <p:cTn id="36" dur="1" fill="hold">
                                          <p:stCondLst>
                                            <p:cond delay="0"/>
                                          </p:stCondLst>
                                        </p:cTn>
                                        <p:tgtEl>
                                          <p:spTgt spid="120"/>
                                        </p:tgtEl>
                                        <p:attrNameLst>
                                          <p:attrName>style.visibility</p:attrName>
                                        </p:attrNameLst>
                                      </p:cBhvr>
                                      <p:to>
                                        <p:strVal val="visible"/>
                                      </p:to>
                                    </p:set>
                                    <p:anim calcmode="lin" valueType="num">
                                      <p:cBhvr additive="base">
                                        <p:cTn id="37" dur="1000" fill="hold"/>
                                        <p:tgtEl>
                                          <p:spTgt spid="120"/>
                                        </p:tgtEl>
                                        <p:attrNameLst>
                                          <p:attrName>ppt_x</p:attrName>
                                        </p:attrNameLst>
                                      </p:cBhvr>
                                      <p:tavLst>
                                        <p:tav tm="0">
                                          <p:val>
                                            <p:strVal val="1+#ppt_w/2"/>
                                          </p:val>
                                        </p:tav>
                                        <p:tav tm="100000">
                                          <p:val>
                                            <p:strVal val="#ppt_x"/>
                                          </p:val>
                                        </p:tav>
                                      </p:tavLst>
                                    </p:anim>
                                    <p:anim calcmode="lin" valueType="num">
                                      <p:cBhvr additive="base">
                                        <p:cTn id="38" dur="1000" fill="hold"/>
                                        <p:tgtEl>
                                          <p:spTgt spid="120"/>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400"/>
                                  </p:stCondLst>
                                  <p:childTnLst>
                                    <p:set>
                                      <p:cBhvr>
                                        <p:cTn id="40" dur="1" fill="hold">
                                          <p:stCondLst>
                                            <p:cond delay="0"/>
                                          </p:stCondLst>
                                        </p:cTn>
                                        <p:tgtEl>
                                          <p:spTgt spid="113"/>
                                        </p:tgtEl>
                                        <p:attrNameLst>
                                          <p:attrName>style.visibility</p:attrName>
                                        </p:attrNameLst>
                                      </p:cBhvr>
                                      <p:to>
                                        <p:strVal val="visible"/>
                                      </p:to>
                                    </p:set>
                                    <p:anim calcmode="lin" valueType="num">
                                      <p:cBhvr additive="base">
                                        <p:cTn id="41" dur="1000" fill="hold"/>
                                        <p:tgtEl>
                                          <p:spTgt spid="113"/>
                                        </p:tgtEl>
                                        <p:attrNameLst>
                                          <p:attrName>ppt_x</p:attrName>
                                        </p:attrNameLst>
                                      </p:cBhvr>
                                      <p:tavLst>
                                        <p:tav tm="0">
                                          <p:val>
                                            <p:strVal val="1+#ppt_w/2"/>
                                          </p:val>
                                        </p:tav>
                                        <p:tav tm="100000">
                                          <p:val>
                                            <p:strVal val="#ppt_x"/>
                                          </p:val>
                                        </p:tav>
                                      </p:tavLst>
                                    </p:anim>
                                    <p:anim calcmode="lin" valueType="num">
                                      <p:cBhvr additive="base">
                                        <p:cTn id="42" dur="1000" fill="hold"/>
                                        <p:tgtEl>
                                          <p:spTgt spid="113"/>
                                        </p:tgtEl>
                                        <p:attrNameLst>
                                          <p:attrName>ppt_y</p:attrName>
                                        </p:attrNameLst>
                                      </p:cBhvr>
                                      <p:tavLst>
                                        <p:tav tm="0">
                                          <p:val>
                                            <p:strVal val="#ppt_y"/>
                                          </p:val>
                                        </p:tav>
                                        <p:tav tm="100000">
                                          <p:val>
                                            <p:strVal val="#ppt_y"/>
                                          </p:val>
                                        </p:tav>
                                      </p:tavLst>
                                    </p:anim>
                                  </p:childTnLst>
                                </p:cTn>
                              </p:par>
                              <p:par>
                                <p:cTn id="43" presetID="2" presetClass="entr" presetSubtype="2" fill="hold" grpId="0" nodeType="withEffect">
                                  <p:stCondLst>
                                    <p:cond delay="400"/>
                                  </p:stCondLst>
                                  <p:childTnLst>
                                    <p:set>
                                      <p:cBhvr>
                                        <p:cTn id="44" dur="1" fill="hold">
                                          <p:stCondLst>
                                            <p:cond delay="0"/>
                                          </p:stCondLst>
                                        </p:cTn>
                                        <p:tgtEl>
                                          <p:spTgt spid="116"/>
                                        </p:tgtEl>
                                        <p:attrNameLst>
                                          <p:attrName>style.visibility</p:attrName>
                                        </p:attrNameLst>
                                      </p:cBhvr>
                                      <p:to>
                                        <p:strVal val="visible"/>
                                      </p:to>
                                    </p:set>
                                    <p:anim calcmode="lin" valueType="num">
                                      <p:cBhvr additive="base">
                                        <p:cTn id="45" dur="1000" fill="hold"/>
                                        <p:tgtEl>
                                          <p:spTgt spid="116"/>
                                        </p:tgtEl>
                                        <p:attrNameLst>
                                          <p:attrName>ppt_x</p:attrName>
                                        </p:attrNameLst>
                                      </p:cBhvr>
                                      <p:tavLst>
                                        <p:tav tm="0">
                                          <p:val>
                                            <p:strVal val="1+#ppt_w/2"/>
                                          </p:val>
                                        </p:tav>
                                        <p:tav tm="100000">
                                          <p:val>
                                            <p:strVal val="#ppt_x"/>
                                          </p:val>
                                        </p:tav>
                                      </p:tavLst>
                                    </p:anim>
                                    <p:anim calcmode="lin" valueType="num">
                                      <p:cBhvr additive="base">
                                        <p:cTn id="46" dur="1000" fill="hold"/>
                                        <p:tgtEl>
                                          <p:spTgt spid="116"/>
                                        </p:tgtEl>
                                        <p:attrNameLst>
                                          <p:attrName>ppt_y</p:attrName>
                                        </p:attrNameLst>
                                      </p:cBhvr>
                                      <p:tavLst>
                                        <p:tav tm="0">
                                          <p:val>
                                            <p:strVal val="#ppt_y"/>
                                          </p:val>
                                        </p:tav>
                                        <p:tav tm="100000">
                                          <p:val>
                                            <p:strVal val="#ppt_y"/>
                                          </p:val>
                                        </p:tav>
                                      </p:tavLst>
                                    </p:anim>
                                  </p:childTnLst>
                                </p:cTn>
                              </p:par>
                              <p:par>
                                <p:cTn id="47" presetID="2" presetClass="entr" presetSubtype="2" fill="hold" grpId="0" nodeType="withEffect">
                                  <p:stCondLst>
                                    <p:cond delay="400"/>
                                  </p:stCondLst>
                                  <p:childTnLst>
                                    <p:set>
                                      <p:cBhvr>
                                        <p:cTn id="48" dur="1" fill="hold">
                                          <p:stCondLst>
                                            <p:cond delay="0"/>
                                          </p:stCondLst>
                                        </p:cTn>
                                        <p:tgtEl>
                                          <p:spTgt spid="119"/>
                                        </p:tgtEl>
                                        <p:attrNameLst>
                                          <p:attrName>style.visibility</p:attrName>
                                        </p:attrNameLst>
                                      </p:cBhvr>
                                      <p:to>
                                        <p:strVal val="visible"/>
                                      </p:to>
                                    </p:set>
                                    <p:anim calcmode="lin" valueType="num">
                                      <p:cBhvr additive="base">
                                        <p:cTn id="49" dur="1000" fill="hold"/>
                                        <p:tgtEl>
                                          <p:spTgt spid="119"/>
                                        </p:tgtEl>
                                        <p:attrNameLst>
                                          <p:attrName>ppt_x</p:attrName>
                                        </p:attrNameLst>
                                      </p:cBhvr>
                                      <p:tavLst>
                                        <p:tav tm="0">
                                          <p:val>
                                            <p:strVal val="1+#ppt_w/2"/>
                                          </p:val>
                                        </p:tav>
                                        <p:tav tm="100000">
                                          <p:val>
                                            <p:strVal val="#ppt_x"/>
                                          </p:val>
                                        </p:tav>
                                      </p:tavLst>
                                    </p:anim>
                                    <p:anim calcmode="lin" valueType="num">
                                      <p:cBhvr additive="base">
                                        <p:cTn id="50" dur="1000" fill="hold"/>
                                        <p:tgtEl>
                                          <p:spTgt spid="119"/>
                                        </p:tgtEl>
                                        <p:attrNameLst>
                                          <p:attrName>ppt_y</p:attrName>
                                        </p:attrNameLst>
                                      </p:cBhvr>
                                      <p:tavLst>
                                        <p:tav tm="0">
                                          <p:val>
                                            <p:strVal val="#ppt_y"/>
                                          </p:val>
                                        </p:tav>
                                        <p:tav tm="100000">
                                          <p:val>
                                            <p:strVal val="#ppt_y"/>
                                          </p:val>
                                        </p:tav>
                                      </p:tavLst>
                                    </p:anim>
                                  </p:childTnLst>
                                </p:cTn>
                              </p:par>
                              <p:par>
                                <p:cTn id="51" presetID="2" presetClass="entr" presetSubtype="2" fill="hold" nodeType="withEffect">
                                  <p:stCondLst>
                                    <p:cond delay="600"/>
                                  </p:stCondLst>
                                  <p:childTnLst>
                                    <p:set>
                                      <p:cBhvr>
                                        <p:cTn id="52" dur="1" fill="hold">
                                          <p:stCondLst>
                                            <p:cond delay="0"/>
                                          </p:stCondLst>
                                        </p:cTn>
                                        <p:tgtEl>
                                          <p:spTgt spid="112"/>
                                        </p:tgtEl>
                                        <p:attrNameLst>
                                          <p:attrName>style.visibility</p:attrName>
                                        </p:attrNameLst>
                                      </p:cBhvr>
                                      <p:to>
                                        <p:strVal val="visible"/>
                                      </p:to>
                                    </p:set>
                                    <p:anim calcmode="lin" valueType="num">
                                      <p:cBhvr additive="base">
                                        <p:cTn id="53" dur="1000" fill="hold"/>
                                        <p:tgtEl>
                                          <p:spTgt spid="112"/>
                                        </p:tgtEl>
                                        <p:attrNameLst>
                                          <p:attrName>ppt_x</p:attrName>
                                        </p:attrNameLst>
                                      </p:cBhvr>
                                      <p:tavLst>
                                        <p:tav tm="0">
                                          <p:val>
                                            <p:strVal val="1+#ppt_w/2"/>
                                          </p:val>
                                        </p:tav>
                                        <p:tav tm="100000">
                                          <p:val>
                                            <p:strVal val="#ppt_x"/>
                                          </p:val>
                                        </p:tav>
                                      </p:tavLst>
                                    </p:anim>
                                    <p:anim calcmode="lin" valueType="num">
                                      <p:cBhvr additive="base">
                                        <p:cTn id="54" dur="1000" fill="hold"/>
                                        <p:tgtEl>
                                          <p:spTgt spid="112"/>
                                        </p:tgtEl>
                                        <p:attrNameLst>
                                          <p:attrName>ppt_y</p:attrName>
                                        </p:attrNameLst>
                                      </p:cBhvr>
                                      <p:tavLst>
                                        <p:tav tm="0">
                                          <p:val>
                                            <p:strVal val="#ppt_y"/>
                                          </p:val>
                                        </p:tav>
                                        <p:tav tm="100000">
                                          <p:val>
                                            <p:strVal val="#ppt_y"/>
                                          </p:val>
                                        </p:tav>
                                      </p:tavLst>
                                    </p:anim>
                                  </p:childTnLst>
                                </p:cTn>
                              </p:par>
                              <p:par>
                                <p:cTn id="55" presetID="2" presetClass="entr" presetSubtype="2" fill="hold" grpId="0" nodeType="withEffect">
                                  <p:stCondLst>
                                    <p:cond delay="600"/>
                                  </p:stCondLst>
                                  <p:childTnLst>
                                    <p:set>
                                      <p:cBhvr>
                                        <p:cTn id="56" dur="1" fill="hold">
                                          <p:stCondLst>
                                            <p:cond delay="0"/>
                                          </p:stCondLst>
                                        </p:cTn>
                                        <p:tgtEl>
                                          <p:spTgt spid="115"/>
                                        </p:tgtEl>
                                        <p:attrNameLst>
                                          <p:attrName>style.visibility</p:attrName>
                                        </p:attrNameLst>
                                      </p:cBhvr>
                                      <p:to>
                                        <p:strVal val="visible"/>
                                      </p:to>
                                    </p:set>
                                    <p:anim calcmode="lin" valueType="num">
                                      <p:cBhvr additive="base">
                                        <p:cTn id="57" dur="1000" fill="hold"/>
                                        <p:tgtEl>
                                          <p:spTgt spid="115"/>
                                        </p:tgtEl>
                                        <p:attrNameLst>
                                          <p:attrName>ppt_x</p:attrName>
                                        </p:attrNameLst>
                                      </p:cBhvr>
                                      <p:tavLst>
                                        <p:tav tm="0">
                                          <p:val>
                                            <p:strVal val="1+#ppt_w/2"/>
                                          </p:val>
                                        </p:tav>
                                        <p:tav tm="100000">
                                          <p:val>
                                            <p:strVal val="#ppt_x"/>
                                          </p:val>
                                        </p:tav>
                                      </p:tavLst>
                                    </p:anim>
                                    <p:anim calcmode="lin" valueType="num">
                                      <p:cBhvr additive="base">
                                        <p:cTn id="58" dur="1000" fill="hold"/>
                                        <p:tgtEl>
                                          <p:spTgt spid="115"/>
                                        </p:tgtEl>
                                        <p:attrNameLst>
                                          <p:attrName>ppt_y</p:attrName>
                                        </p:attrNameLst>
                                      </p:cBhvr>
                                      <p:tavLst>
                                        <p:tav tm="0">
                                          <p:val>
                                            <p:strVal val="#ppt_y"/>
                                          </p:val>
                                        </p:tav>
                                        <p:tav tm="100000">
                                          <p:val>
                                            <p:strVal val="#ppt_y"/>
                                          </p:val>
                                        </p:tav>
                                      </p:tavLst>
                                    </p:anim>
                                  </p:childTnLst>
                                </p:cTn>
                              </p:par>
                              <p:par>
                                <p:cTn id="59" presetID="2" presetClass="entr" presetSubtype="2" fill="hold" grpId="0" nodeType="withEffect">
                                  <p:stCondLst>
                                    <p:cond delay="600"/>
                                  </p:stCondLst>
                                  <p:childTnLst>
                                    <p:set>
                                      <p:cBhvr>
                                        <p:cTn id="60" dur="1" fill="hold">
                                          <p:stCondLst>
                                            <p:cond delay="0"/>
                                          </p:stCondLst>
                                        </p:cTn>
                                        <p:tgtEl>
                                          <p:spTgt spid="118"/>
                                        </p:tgtEl>
                                        <p:attrNameLst>
                                          <p:attrName>style.visibility</p:attrName>
                                        </p:attrNameLst>
                                      </p:cBhvr>
                                      <p:to>
                                        <p:strVal val="visible"/>
                                      </p:to>
                                    </p:set>
                                    <p:anim calcmode="lin" valueType="num">
                                      <p:cBhvr additive="base">
                                        <p:cTn id="61" dur="1000" fill="hold"/>
                                        <p:tgtEl>
                                          <p:spTgt spid="118"/>
                                        </p:tgtEl>
                                        <p:attrNameLst>
                                          <p:attrName>ppt_x</p:attrName>
                                        </p:attrNameLst>
                                      </p:cBhvr>
                                      <p:tavLst>
                                        <p:tav tm="0">
                                          <p:val>
                                            <p:strVal val="1+#ppt_w/2"/>
                                          </p:val>
                                        </p:tav>
                                        <p:tav tm="100000">
                                          <p:val>
                                            <p:strVal val="#ppt_x"/>
                                          </p:val>
                                        </p:tav>
                                      </p:tavLst>
                                    </p:anim>
                                    <p:anim calcmode="lin" valueType="num">
                                      <p:cBhvr additive="base">
                                        <p:cTn id="62" dur="1000" fill="hold"/>
                                        <p:tgtEl>
                                          <p:spTgt spid="1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p:bldP spid="10" grpId="0"/>
      <p:bldP spid="115" grpId="0"/>
      <p:bldP spid="116" grpId="0"/>
      <p:bldP spid="117" grpId="0"/>
      <p:bldP spid="118" grpId="0"/>
      <p:bldP spid="119" grpId="0"/>
      <p:bldP spid="1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95DA6EC5-5F18-4712-9A68-13564246D041}"/>
              </a:ext>
            </a:extLst>
          </p:cNvPr>
          <p:cNvPicPr>
            <a:picLocks noChangeAspect="1"/>
          </p:cNvPicPr>
          <p:nvPr/>
        </p:nvPicPr>
        <p:blipFill rotWithShape="1">
          <a:blip r:embed="rId2">
            <a:extLst>
              <a:ext uri="{28A0092B-C50C-407E-A947-70E740481C1C}">
                <a14:useLocalDpi xmlns:a14="http://schemas.microsoft.com/office/drawing/2010/main" val="0"/>
              </a:ext>
            </a:extLst>
          </a:blip>
          <a:srcRect l="17233" t="16032" r="17233" b="28672"/>
          <a:stretch/>
        </p:blipFill>
        <p:spPr>
          <a:xfrm>
            <a:off x="0" y="0"/>
            <a:ext cx="12192000" cy="6858000"/>
          </a:xfrm>
          <a:prstGeom prst="rect">
            <a:avLst/>
          </a:prstGeom>
        </p:spPr>
      </p:pic>
      <p:grpSp>
        <p:nvGrpSpPr>
          <p:cNvPr id="44" name="Group 2">
            <a:extLst>
              <a:ext uri="{FF2B5EF4-FFF2-40B4-BE49-F238E27FC236}">
                <a16:creationId xmlns:a16="http://schemas.microsoft.com/office/drawing/2014/main" id="{21FFA8C3-ED72-4BF3-97E6-345FB3212862}"/>
              </a:ext>
            </a:extLst>
          </p:cNvPr>
          <p:cNvGrpSpPr>
            <a:grpSpLocks/>
          </p:cNvGrpSpPr>
          <p:nvPr/>
        </p:nvGrpSpPr>
        <p:grpSpPr bwMode="auto">
          <a:xfrm>
            <a:off x="6888482" y="3650249"/>
            <a:ext cx="2858439" cy="2748734"/>
            <a:chOff x="5751513" y="1736725"/>
            <a:chExt cx="4467225" cy="4295775"/>
          </a:xfrm>
        </p:grpSpPr>
        <p:sp>
          <p:nvSpPr>
            <p:cNvPr id="45" name="Freeform 6">
              <a:extLst>
                <a:ext uri="{FF2B5EF4-FFF2-40B4-BE49-F238E27FC236}">
                  <a16:creationId xmlns:a16="http://schemas.microsoft.com/office/drawing/2014/main" id="{0337A347-9C08-4E7C-BFBD-255A9B1EE0E3}"/>
                </a:ext>
              </a:extLst>
            </p:cNvPr>
            <p:cNvSpPr>
              <a:spLocks noEditPoints="1"/>
            </p:cNvSpPr>
            <p:nvPr/>
          </p:nvSpPr>
          <p:spPr bwMode="auto">
            <a:xfrm>
              <a:off x="5878513" y="1825625"/>
              <a:ext cx="4219575" cy="4164013"/>
            </a:xfrm>
            <a:custGeom>
              <a:avLst/>
              <a:gdLst>
                <a:gd name="T0" fmla="*/ 972 w 1108"/>
                <a:gd name="T1" fmla="*/ 433 h 1093"/>
                <a:gd name="T2" fmla="*/ 970 w 1108"/>
                <a:gd name="T3" fmla="*/ 427 h 1093"/>
                <a:gd name="T4" fmla="*/ 1017 w 1108"/>
                <a:gd name="T5" fmla="*/ 256 h 1093"/>
                <a:gd name="T6" fmla="*/ 963 w 1108"/>
                <a:gd name="T7" fmla="*/ 185 h 1093"/>
                <a:gd name="T8" fmla="*/ 983 w 1108"/>
                <a:gd name="T9" fmla="*/ 209 h 1093"/>
                <a:gd name="T10" fmla="*/ 987 w 1108"/>
                <a:gd name="T11" fmla="*/ 496 h 1093"/>
                <a:gd name="T12" fmla="*/ 944 w 1108"/>
                <a:gd name="T13" fmla="*/ 370 h 1093"/>
                <a:gd name="T14" fmla="*/ 896 w 1108"/>
                <a:gd name="T15" fmla="*/ 297 h 1093"/>
                <a:gd name="T16" fmla="*/ 330 w 1108"/>
                <a:gd name="T17" fmla="*/ 46 h 1093"/>
                <a:gd name="T18" fmla="*/ 41 w 1108"/>
                <a:gd name="T19" fmla="*/ 335 h 1093"/>
                <a:gd name="T20" fmla="*/ 20 w 1108"/>
                <a:gd name="T21" fmla="*/ 395 h 1093"/>
                <a:gd name="T22" fmla="*/ 97 w 1108"/>
                <a:gd name="T23" fmla="*/ 235 h 1093"/>
                <a:gd name="T24" fmla="*/ 968 w 1108"/>
                <a:gd name="T25" fmla="*/ 693 h 1093"/>
                <a:gd name="T26" fmla="*/ 987 w 1108"/>
                <a:gd name="T27" fmla="*/ 618 h 1093"/>
                <a:gd name="T28" fmla="*/ 445 w 1108"/>
                <a:gd name="T29" fmla="*/ 10 h 1093"/>
                <a:gd name="T30" fmla="*/ 1098 w 1108"/>
                <a:gd name="T31" fmla="*/ 463 h 1093"/>
                <a:gd name="T32" fmla="*/ 587 w 1108"/>
                <a:gd name="T33" fmla="*/ 977 h 1093"/>
                <a:gd name="T34" fmla="*/ 295 w 1108"/>
                <a:gd name="T35" fmla="*/ 1023 h 1093"/>
                <a:gd name="T36" fmla="*/ 352 w 1108"/>
                <a:gd name="T37" fmla="*/ 920 h 1093"/>
                <a:gd name="T38" fmla="*/ 305 w 1108"/>
                <a:gd name="T39" fmla="*/ 890 h 1093"/>
                <a:gd name="T40" fmla="*/ 442 w 1108"/>
                <a:gd name="T41" fmla="*/ 959 h 1093"/>
                <a:gd name="T42" fmla="*/ 80 w 1108"/>
                <a:gd name="T43" fmla="*/ 827 h 1093"/>
                <a:gd name="T44" fmla="*/ 353 w 1108"/>
                <a:gd name="T45" fmla="*/ 1049 h 1093"/>
                <a:gd name="T46" fmla="*/ 123 w 1108"/>
                <a:gd name="T47" fmla="*/ 886 h 1093"/>
                <a:gd name="T48" fmla="*/ 116 w 1108"/>
                <a:gd name="T49" fmla="*/ 877 h 1093"/>
                <a:gd name="T50" fmla="*/ 260 w 1108"/>
                <a:gd name="T51" fmla="*/ 852 h 1093"/>
                <a:gd name="T52" fmla="*/ 220 w 1108"/>
                <a:gd name="T53" fmla="*/ 806 h 1093"/>
                <a:gd name="T54" fmla="*/ 411 w 1108"/>
                <a:gd name="T55" fmla="*/ 948 h 1093"/>
                <a:gd name="T56" fmla="*/ 677 w 1108"/>
                <a:gd name="T57" fmla="*/ 1086 h 1093"/>
                <a:gd name="T58" fmla="*/ 418 w 1108"/>
                <a:gd name="T59" fmla="*/ 1070 h 1093"/>
                <a:gd name="T60" fmla="*/ 928 w 1108"/>
                <a:gd name="T61" fmla="*/ 977 h 1093"/>
                <a:gd name="T62" fmla="*/ 1066 w 1108"/>
                <a:gd name="T63" fmla="*/ 785 h 1093"/>
                <a:gd name="T64" fmla="*/ 1106 w 1108"/>
                <a:gd name="T65" fmla="*/ 625 h 1093"/>
                <a:gd name="T66" fmla="*/ 418 w 1108"/>
                <a:gd name="T67" fmla="*/ 1070 h 1093"/>
                <a:gd name="T68" fmla="*/ 481 w 1108"/>
                <a:gd name="T69" fmla="*/ 1084 h 1093"/>
                <a:gd name="T70" fmla="*/ 755 w 1108"/>
                <a:gd name="T71" fmla="*/ 932 h 1093"/>
                <a:gd name="T72" fmla="*/ 644 w 1108"/>
                <a:gd name="T73" fmla="*/ 1090 h 1093"/>
                <a:gd name="T74" fmla="*/ 556 w 1108"/>
                <a:gd name="T75" fmla="*/ 1092 h 1093"/>
                <a:gd name="T76" fmla="*/ 742 w 1108"/>
                <a:gd name="T77" fmla="*/ 37 h 1093"/>
                <a:gd name="T78" fmla="*/ 833 w 1108"/>
                <a:gd name="T79" fmla="*/ 233 h 1093"/>
                <a:gd name="T80" fmla="*/ 645 w 1108"/>
                <a:gd name="T81" fmla="*/ 134 h 1093"/>
                <a:gd name="T82" fmla="*/ 709 w 1108"/>
                <a:gd name="T83" fmla="*/ 155 h 1093"/>
                <a:gd name="T84" fmla="*/ 713 w 1108"/>
                <a:gd name="T85" fmla="*/ 27 h 1093"/>
                <a:gd name="T86" fmla="*/ 825 w 1108"/>
                <a:gd name="T87" fmla="*/ 76 h 1093"/>
                <a:gd name="T88" fmla="*/ 789 w 1108"/>
                <a:gd name="T89" fmla="*/ 199 h 1093"/>
                <a:gd name="T90" fmla="*/ 488 w 1108"/>
                <a:gd name="T91" fmla="*/ 129 h 1093"/>
                <a:gd name="T92" fmla="*/ 763 w 1108"/>
                <a:gd name="T93" fmla="*/ 183 h 1093"/>
                <a:gd name="T94" fmla="*/ 877 w 1108"/>
                <a:gd name="T95" fmla="*/ 109 h 1093"/>
                <a:gd name="T96" fmla="*/ 531 w 1108"/>
                <a:gd name="T97" fmla="*/ 1 h 1093"/>
                <a:gd name="T98" fmla="*/ 138 w 1108"/>
                <a:gd name="T99" fmla="*/ 607 h 1093"/>
                <a:gd name="T100" fmla="*/ 138 w 1108"/>
                <a:gd name="T101" fmla="*/ 607 h 1093"/>
                <a:gd name="T102" fmla="*/ 143 w 1108"/>
                <a:gd name="T103" fmla="*/ 637 h 1093"/>
                <a:gd name="T104" fmla="*/ 11 w 1108"/>
                <a:gd name="T105" fmla="*/ 648 h 1093"/>
                <a:gd name="T106" fmla="*/ 65 w 1108"/>
                <a:gd name="T107" fmla="*/ 801 h 1093"/>
                <a:gd name="T108" fmla="*/ 175 w 1108"/>
                <a:gd name="T109" fmla="*/ 732 h 1093"/>
                <a:gd name="T110" fmla="*/ 2 w 1108"/>
                <a:gd name="T111" fmla="*/ 500 h 1093"/>
                <a:gd name="T112" fmla="*/ 11 w 1108"/>
                <a:gd name="T113" fmla="*/ 648 h 1093"/>
                <a:gd name="T114" fmla="*/ 150 w 1108"/>
                <a:gd name="T115" fmla="*/ 425 h 1093"/>
                <a:gd name="T116" fmla="*/ 150 w 1108"/>
                <a:gd name="T117" fmla="*/ 425 h 1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08" h="1093">
                  <a:moveTo>
                    <a:pt x="980" y="461"/>
                  </a:moveTo>
                  <a:cubicBezTo>
                    <a:pt x="1011" y="430"/>
                    <a:pt x="1042" y="399"/>
                    <a:pt x="1072" y="368"/>
                  </a:cubicBezTo>
                  <a:cubicBezTo>
                    <a:pt x="1076" y="379"/>
                    <a:pt x="1079" y="389"/>
                    <a:pt x="1083" y="400"/>
                  </a:cubicBezTo>
                  <a:cubicBezTo>
                    <a:pt x="1051" y="431"/>
                    <a:pt x="1019" y="464"/>
                    <a:pt x="987" y="496"/>
                  </a:cubicBezTo>
                  <a:cubicBezTo>
                    <a:pt x="985" y="484"/>
                    <a:pt x="983" y="473"/>
                    <a:pt x="980" y="461"/>
                  </a:cubicBezTo>
                  <a:close/>
                  <a:moveTo>
                    <a:pt x="972" y="433"/>
                  </a:moveTo>
                  <a:cubicBezTo>
                    <a:pt x="975" y="442"/>
                    <a:pt x="978" y="452"/>
                    <a:pt x="980" y="461"/>
                  </a:cubicBezTo>
                  <a:cubicBezTo>
                    <a:pt x="1011" y="430"/>
                    <a:pt x="1042" y="399"/>
                    <a:pt x="1072" y="368"/>
                  </a:cubicBezTo>
                  <a:cubicBezTo>
                    <a:pt x="1068" y="358"/>
                    <a:pt x="1064" y="347"/>
                    <a:pt x="1059" y="336"/>
                  </a:cubicBezTo>
                  <a:cubicBezTo>
                    <a:pt x="1030" y="366"/>
                    <a:pt x="1000" y="396"/>
                    <a:pt x="970" y="427"/>
                  </a:cubicBezTo>
                  <a:cubicBezTo>
                    <a:pt x="971" y="429"/>
                    <a:pt x="971" y="431"/>
                    <a:pt x="972" y="433"/>
                  </a:cubicBezTo>
                  <a:close/>
                  <a:moveTo>
                    <a:pt x="970" y="427"/>
                  </a:moveTo>
                  <a:cubicBezTo>
                    <a:pt x="1000" y="396"/>
                    <a:pt x="1030" y="366"/>
                    <a:pt x="1059" y="336"/>
                  </a:cubicBezTo>
                  <a:cubicBezTo>
                    <a:pt x="1056" y="328"/>
                    <a:pt x="1051" y="319"/>
                    <a:pt x="1047" y="310"/>
                  </a:cubicBezTo>
                  <a:cubicBezTo>
                    <a:pt x="1018" y="339"/>
                    <a:pt x="989" y="369"/>
                    <a:pt x="959" y="399"/>
                  </a:cubicBezTo>
                  <a:cubicBezTo>
                    <a:pt x="963" y="408"/>
                    <a:pt x="966" y="417"/>
                    <a:pt x="970" y="427"/>
                  </a:cubicBezTo>
                  <a:close/>
                  <a:moveTo>
                    <a:pt x="929" y="344"/>
                  </a:moveTo>
                  <a:cubicBezTo>
                    <a:pt x="959" y="314"/>
                    <a:pt x="989" y="284"/>
                    <a:pt x="1017" y="256"/>
                  </a:cubicBezTo>
                  <a:cubicBezTo>
                    <a:pt x="1012" y="248"/>
                    <a:pt x="1006" y="241"/>
                    <a:pt x="1001" y="233"/>
                  </a:cubicBezTo>
                  <a:cubicBezTo>
                    <a:pt x="973" y="261"/>
                    <a:pt x="944" y="291"/>
                    <a:pt x="914" y="321"/>
                  </a:cubicBezTo>
                  <a:cubicBezTo>
                    <a:pt x="919" y="328"/>
                    <a:pt x="924" y="336"/>
                    <a:pt x="929" y="344"/>
                  </a:cubicBezTo>
                  <a:close/>
                  <a:moveTo>
                    <a:pt x="860" y="257"/>
                  </a:moveTo>
                  <a:cubicBezTo>
                    <a:pt x="865" y="263"/>
                    <a:pt x="870" y="268"/>
                    <a:pt x="875" y="274"/>
                  </a:cubicBezTo>
                  <a:cubicBezTo>
                    <a:pt x="906" y="243"/>
                    <a:pt x="935" y="213"/>
                    <a:pt x="963" y="185"/>
                  </a:cubicBezTo>
                  <a:cubicBezTo>
                    <a:pt x="957" y="179"/>
                    <a:pt x="951" y="173"/>
                    <a:pt x="944" y="166"/>
                  </a:cubicBezTo>
                  <a:cubicBezTo>
                    <a:pt x="917" y="194"/>
                    <a:pt x="887" y="223"/>
                    <a:pt x="856" y="254"/>
                  </a:cubicBezTo>
                  <a:cubicBezTo>
                    <a:pt x="858" y="255"/>
                    <a:pt x="859" y="256"/>
                    <a:pt x="860" y="257"/>
                  </a:cubicBezTo>
                  <a:close/>
                  <a:moveTo>
                    <a:pt x="914" y="321"/>
                  </a:moveTo>
                  <a:cubicBezTo>
                    <a:pt x="944" y="291"/>
                    <a:pt x="973" y="261"/>
                    <a:pt x="1001" y="233"/>
                  </a:cubicBezTo>
                  <a:cubicBezTo>
                    <a:pt x="995" y="225"/>
                    <a:pt x="989" y="217"/>
                    <a:pt x="983" y="209"/>
                  </a:cubicBezTo>
                  <a:cubicBezTo>
                    <a:pt x="955" y="237"/>
                    <a:pt x="926" y="267"/>
                    <a:pt x="896" y="297"/>
                  </a:cubicBezTo>
                  <a:cubicBezTo>
                    <a:pt x="902" y="305"/>
                    <a:pt x="908" y="313"/>
                    <a:pt x="914" y="321"/>
                  </a:cubicBezTo>
                  <a:close/>
                  <a:moveTo>
                    <a:pt x="991" y="529"/>
                  </a:moveTo>
                  <a:cubicBezTo>
                    <a:pt x="1024" y="496"/>
                    <a:pt x="1058" y="462"/>
                    <a:pt x="1091" y="429"/>
                  </a:cubicBezTo>
                  <a:cubicBezTo>
                    <a:pt x="1088" y="419"/>
                    <a:pt x="1086" y="409"/>
                    <a:pt x="1083" y="400"/>
                  </a:cubicBezTo>
                  <a:cubicBezTo>
                    <a:pt x="1051" y="431"/>
                    <a:pt x="1019" y="464"/>
                    <a:pt x="987" y="496"/>
                  </a:cubicBezTo>
                  <a:cubicBezTo>
                    <a:pt x="989" y="507"/>
                    <a:pt x="990" y="518"/>
                    <a:pt x="991" y="529"/>
                  </a:cubicBezTo>
                  <a:close/>
                  <a:moveTo>
                    <a:pt x="944" y="370"/>
                  </a:moveTo>
                  <a:cubicBezTo>
                    <a:pt x="974" y="339"/>
                    <a:pt x="1004" y="310"/>
                    <a:pt x="1032" y="282"/>
                  </a:cubicBezTo>
                  <a:cubicBezTo>
                    <a:pt x="1027" y="273"/>
                    <a:pt x="1022" y="264"/>
                    <a:pt x="1017" y="256"/>
                  </a:cubicBezTo>
                  <a:cubicBezTo>
                    <a:pt x="989" y="284"/>
                    <a:pt x="959" y="314"/>
                    <a:pt x="929" y="344"/>
                  </a:cubicBezTo>
                  <a:cubicBezTo>
                    <a:pt x="935" y="352"/>
                    <a:pt x="940" y="361"/>
                    <a:pt x="944" y="370"/>
                  </a:cubicBezTo>
                  <a:close/>
                  <a:moveTo>
                    <a:pt x="959" y="399"/>
                  </a:moveTo>
                  <a:cubicBezTo>
                    <a:pt x="989" y="369"/>
                    <a:pt x="1018" y="339"/>
                    <a:pt x="1047" y="310"/>
                  </a:cubicBezTo>
                  <a:cubicBezTo>
                    <a:pt x="1042" y="300"/>
                    <a:pt x="1037" y="291"/>
                    <a:pt x="1032" y="282"/>
                  </a:cubicBezTo>
                  <a:cubicBezTo>
                    <a:pt x="1004" y="310"/>
                    <a:pt x="974" y="339"/>
                    <a:pt x="944" y="370"/>
                  </a:cubicBezTo>
                  <a:cubicBezTo>
                    <a:pt x="950" y="379"/>
                    <a:pt x="954" y="389"/>
                    <a:pt x="959" y="399"/>
                  </a:cubicBezTo>
                  <a:close/>
                  <a:moveTo>
                    <a:pt x="896" y="297"/>
                  </a:moveTo>
                  <a:cubicBezTo>
                    <a:pt x="926" y="267"/>
                    <a:pt x="955" y="237"/>
                    <a:pt x="983" y="209"/>
                  </a:cubicBezTo>
                  <a:cubicBezTo>
                    <a:pt x="980" y="205"/>
                    <a:pt x="976" y="201"/>
                    <a:pt x="973" y="197"/>
                  </a:cubicBezTo>
                  <a:cubicBezTo>
                    <a:pt x="969" y="193"/>
                    <a:pt x="966" y="189"/>
                    <a:pt x="963" y="185"/>
                  </a:cubicBezTo>
                  <a:cubicBezTo>
                    <a:pt x="935" y="213"/>
                    <a:pt x="906" y="243"/>
                    <a:pt x="875" y="274"/>
                  </a:cubicBezTo>
                  <a:cubicBezTo>
                    <a:pt x="882" y="281"/>
                    <a:pt x="889" y="289"/>
                    <a:pt x="896" y="297"/>
                  </a:cubicBezTo>
                  <a:close/>
                  <a:moveTo>
                    <a:pt x="330" y="46"/>
                  </a:moveTo>
                  <a:cubicBezTo>
                    <a:pt x="293" y="62"/>
                    <a:pt x="258" y="82"/>
                    <a:pt x="226" y="106"/>
                  </a:cubicBezTo>
                  <a:cubicBezTo>
                    <a:pt x="187" y="144"/>
                    <a:pt x="144" y="188"/>
                    <a:pt x="97" y="235"/>
                  </a:cubicBezTo>
                  <a:cubicBezTo>
                    <a:pt x="75" y="266"/>
                    <a:pt x="56" y="300"/>
                    <a:pt x="41" y="335"/>
                  </a:cubicBezTo>
                  <a:cubicBezTo>
                    <a:pt x="155" y="220"/>
                    <a:pt x="258" y="117"/>
                    <a:pt x="330" y="46"/>
                  </a:cubicBezTo>
                  <a:close/>
                  <a:moveTo>
                    <a:pt x="330" y="46"/>
                  </a:moveTo>
                  <a:cubicBezTo>
                    <a:pt x="258" y="117"/>
                    <a:pt x="155" y="220"/>
                    <a:pt x="41" y="335"/>
                  </a:cubicBezTo>
                  <a:cubicBezTo>
                    <a:pt x="39" y="340"/>
                    <a:pt x="37" y="344"/>
                    <a:pt x="35" y="349"/>
                  </a:cubicBezTo>
                  <a:cubicBezTo>
                    <a:pt x="29" y="364"/>
                    <a:pt x="24" y="380"/>
                    <a:pt x="20" y="395"/>
                  </a:cubicBezTo>
                  <a:cubicBezTo>
                    <a:pt x="169" y="245"/>
                    <a:pt x="305" y="108"/>
                    <a:pt x="388" y="24"/>
                  </a:cubicBezTo>
                  <a:cubicBezTo>
                    <a:pt x="368" y="30"/>
                    <a:pt x="349" y="37"/>
                    <a:pt x="330" y="46"/>
                  </a:cubicBezTo>
                  <a:close/>
                  <a:moveTo>
                    <a:pt x="388" y="24"/>
                  </a:moveTo>
                  <a:cubicBezTo>
                    <a:pt x="305" y="108"/>
                    <a:pt x="169" y="245"/>
                    <a:pt x="20" y="395"/>
                  </a:cubicBezTo>
                  <a:cubicBezTo>
                    <a:pt x="15" y="414"/>
                    <a:pt x="10" y="433"/>
                    <a:pt x="7" y="452"/>
                  </a:cubicBezTo>
                  <a:cubicBezTo>
                    <a:pt x="188" y="270"/>
                    <a:pt x="357" y="100"/>
                    <a:pt x="445" y="10"/>
                  </a:cubicBezTo>
                  <a:cubicBezTo>
                    <a:pt x="425" y="13"/>
                    <a:pt x="407" y="18"/>
                    <a:pt x="388" y="24"/>
                  </a:cubicBezTo>
                  <a:close/>
                  <a:moveTo>
                    <a:pt x="97" y="235"/>
                  </a:moveTo>
                  <a:cubicBezTo>
                    <a:pt x="144" y="188"/>
                    <a:pt x="187" y="144"/>
                    <a:pt x="226" y="106"/>
                  </a:cubicBezTo>
                  <a:cubicBezTo>
                    <a:pt x="176" y="141"/>
                    <a:pt x="132" y="185"/>
                    <a:pt x="97" y="235"/>
                  </a:cubicBezTo>
                  <a:close/>
                  <a:moveTo>
                    <a:pt x="968" y="693"/>
                  </a:moveTo>
                  <a:cubicBezTo>
                    <a:pt x="962" y="709"/>
                    <a:pt x="956" y="725"/>
                    <a:pt x="948" y="740"/>
                  </a:cubicBezTo>
                  <a:cubicBezTo>
                    <a:pt x="1000" y="688"/>
                    <a:pt x="1054" y="634"/>
                    <a:pt x="1108" y="580"/>
                  </a:cubicBezTo>
                  <a:cubicBezTo>
                    <a:pt x="1108" y="565"/>
                    <a:pt x="1108" y="551"/>
                    <a:pt x="1107" y="537"/>
                  </a:cubicBezTo>
                  <a:cubicBezTo>
                    <a:pt x="1063" y="581"/>
                    <a:pt x="1019" y="626"/>
                    <a:pt x="975" y="670"/>
                  </a:cubicBezTo>
                  <a:cubicBezTo>
                    <a:pt x="973" y="678"/>
                    <a:pt x="971" y="686"/>
                    <a:pt x="968" y="693"/>
                  </a:cubicBezTo>
                  <a:close/>
                  <a:moveTo>
                    <a:pt x="975" y="670"/>
                  </a:moveTo>
                  <a:cubicBezTo>
                    <a:pt x="1019" y="626"/>
                    <a:pt x="1063" y="581"/>
                    <a:pt x="1107" y="537"/>
                  </a:cubicBezTo>
                  <a:cubicBezTo>
                    <a:pt x="1106" y="525"/>
                    <a:pt x="1105" y="513"/>
                    <a:pt x="1104" y="501"/>
                  </a:cubicBezTo>
                  <a:cubicBezTo>
                    <a:pt x="1065" y="540"/>
                    <a:pt x="1026" y="579"/>
                    <a:pt x="987" y="618"/>
                  </a:cubicBezTo>
                  <a:cubicBezTo>
                    <a:pt x="984" y="635"/>
                    <a:pt x="980" y="653"/>
                    <a:pt x="975" y="670"/>
                  </a:cubicBezTo>
                  <a:close/>
                  <a:moveTo>
                    <a:pt x="987" y="618"/>
                  </a:moveTo>
                  <a:cubicBezTo>
                    <a:pt x="1026" y="579"/>
                    <a:pt x="1065" y="540"/>
                    <a:pt x="1104" y="501"/>
                  </a:cubicBezTo>
                  <a:cubicBezTo>
                    <a:pt x="1102" y="488"/>
                    <a:pt x="1100" y="476"/>
                    <a:pt x="1098" y="463"/>
                  </a:cubicBezTo>
                  <a:cubicBezTo>
                    <a:pt x="1063" y="499"/>
                    <a:pt x="1027" y="535"/>
                    <a:pt x="991" y="571"/>
                  </a:cubicBezTo>
                  <a:cubicBezTo>
                    <a:pt x="991" y="587"/>
                    <a:pt x="989" y="602"/>
                    <a:pt x="987" y="618"/>
                  </a:cubicBezTo>
                  <a:close/>
                  <a:moveTo>
                    <a:pt x="460" y="7"/>
                  </a:moveTo>
                  <a:cubicBezTo>
                    <a:pt x="455" y="8"/>
                    <a:pt x="450" y="9"/>
                    <a:pt x="445" y="10"/>
                  </a:cubicBezTo>
                  <a:cubicBezTo>
                    <a:pt x="357" y="100"/>
                    <a:pt x="188" y="270"/>
                    <a:pt x="7" y="452"/>
                  </a:cubicBezTo>
                  <a:cubicBezTo>
                    <a:pt x="5" y="468"/>
                    <a:pt x="3" y="484"/>
                    <a:pt x="2" y="500"/>
                  </a:cubicBezTo>
                  <a:cubicBezTo>
                    <a:pt x="204" y="296"/>
                    <a:pt x="399" y="100"/>
                    <a:pt x="495" y="3"/>
                  </a:cubicBezTo>
                  <a:cubicBezTo>
                    <a:pt x="483" y="4"/>
                    <a:pt x="472" y="5"/>
                    <a:pt x="460" y="7"/>
                  </a:cubicBezTo>
                  <a:close/>
                  <a:moveTo>
                    <a:pt x="991" y="571"/>
                  </a:moveTo>
                  <a:cubicBezTo>
                    <a:pt x="1027" y="535"/>
                    <a:pt x="1063" y="499"/>
                    <a:pt x="1098" y="463"/>
                  </a:cubicBezTo>
                  <a:cubicBezTo>
                    <a:pt x="1096" y="452"/>
                    <a:pt x="1093" y="440"/>
                    <a:pt x="1091" y="429"/>
                  </a:cubicBezTo>
                  <a:cubicBezTo>
                    <a:pt x="1058" y="462"/>
                    <a:pt x="1024" y="496"/>
                    <a:pt x="991" y="529"/>
                  </a:cubicBezTo>
                  <a:cubicBezTo>
                    <a:pt x="991" y="543"/>
                    <a:pt x="992" y="557"/>
                    <a:pt x="991" y="571"/>
                  </a:cubicBezTo>
                  <a:close/>
                  <a:moveTo>
                    <a:pt x="633" y="972"/>
                  </a:moveTo>
                  <a:cubicBezTo>
                    <a:pt x="628" y="973"/>
                    <a:pt x="622" y="974"/>
                    <a:pt x="617" y="975"/>
                  </a:cubicBezTo>
                  <a:cubicBezTo>
                    <a:pt x="607" y="976"/>
                    <a:pt x="597" y="977"/>
                    <a:pt x="587" y="977"/>
                  </a:cubicBezTo>
                  <a:cubicBezTo>
                    <a:pt x="546" y="1019"/>
                    <a:pt x="509" y="1056"/>
                    <a:pt x="481" y="1084"/>
                  </a:cubicBezTo>
                  <a:cubicBezTo>
                    <a:pt x="493" y="1086"/>
                    <a:pt x="504" y="1088"/>
                    <a:pt x="516" y="1089"/>
                  </a:cubicBezTo>
                  <a:cubicBezTo>
                    <a:pt x="547" y="1059"/>
                    <a:pt x="587" y="1019"/>
                    <a:pt x="633" y="972"/>
                  </a:cubicBezTo>
                  <a:close/>
                  <a:moveTo>
                    <a:pt x="352" y="920"/>
                  </a:moveTo>
                  <a:cubicBezTo>
                    <a:pt x="321" y="951"/>
                    <a:pt x="292" y="980"/>
                    <a:pt x="265" y="1006"/>
                  </a:cubicBezTo>
                  <a:cubicBezTo>
                    <a:pt x="275" y="1012"/>
                    <a:pt x="285" y="1018"/>
                    <a:pt x="295" y="1023"/>
                  </a:cubicBezTo>
                  <a:cubicBezTo>
                    <a:pt x="321" y="997"/>
                    <a:pt x="351" y="967"/>
                    <a:pt x="382" y="936"/>
                  </a:cubicBezTo>
                  <a:cubicBezTo>
                    <a:pt x="372" y="931"/>
                    <a:pt x="362" y="926"/>
                    <a:pt x="352" y="920"/>
                  </a:cubicBezTo>
                  <a:close/>
                  <a:moveTo>
                    <a:pt x="332" y="908"/>
                  </a:moveTo>
                  <a:cubicBezTo>
                    <a:pt x="301" y="939"/>
                    <a:pt x="273" y="968"/>
                    <a:pt x="246" y="994"/>
                  </a:cubicBezTo>
                  <a:cubicBezTo>
                    <a:pt x="253" y="998"/>
                    <a:pt x="259" y="1002"/>
                    <a:pt x="265" y="1006"/>
                  </a:cubicBezTo>
                  <a:cubicBezTo>
                    <a:pt x="292" y="980"/>
                    <a:pt x="321" y="951"/>
                    <a:pt x="352" y="920"/>
                  </a:cubicBezTo>
                  <a:cubicBezTo>
                    <a:pt x="345" y="916"/>
                    <a:pt x="338" y="912"/>
                    <a:pt x="332" y="908"/>
                  </a:cubicBezTo>
                  <a:close/>
                  <a:moveTo>
                    <a:pt x="305" y="890"/>
                  </a:moveTo>
                  <a:cubicBezTo>
                    <a:pt x="274" y="920"/>
                    <a:pt x="245" y="949"/>
                    <a:pt x="218" y="975"/>
                  </a:cubicBezTo>
                  <a:cubicBezTo>
                    <a:pt x="228" y="982"/>
                    <a:pt x="237" y="988"/>
                    <a:pt x="246" y="994"/>
                  </a:cubicBezTo>
                  <a:cubicBezTo>
                    <a:pt x="273" y="968"/>
                    <a:pt x="301" y="939"/>
                    <a:pt x="332" y="908"/>
                  </a:cubicBezTo>
                  <a:cubicBezTo>
                    <a:pt x="323" y="902"/>
                    <a:pt x="314" y="896"/>
                    <a:pt x="305" y="890"/>
                  </a:cubicBezTo>
                  <a:close/>
                  <a:moveTo>
                    <a:pt x="282" y="872"/>
                  </a:moveTo>
                  <a:cubicBezTo>
                    <a:pt x="252" y="902"/>
                    <a:pt x="223" y="931"/>
                    <a:pt x="196" y="958"/>
                  </a:cubicBezTo>
                  <a:cubicBezTo>
                    <a:pt x="204" y="964"/>
                    <a:pt x="211" y="970"/>
                    <a:pt x="218" y="975"/>
                  </a:cubicBezTo>
                  <a:cubicBezTo>
                    <a:pt x="245" y="949"/>
                    <a:pt x="274" y="920"/>
                    <a:pt x="305" y="890"/>
                  </a:cubicBezTo>
                  <a:cubicBezTo>
                    <a:pt x="297" y="884"/>
                    <a:pt x="290" y="878"/>
                    <a:pt x="282" y="872"/>
                  </a:cubicBezTo>
                  <a:close/>
                  <a:moveTo>
                    <a:pt x="442" y="959"/>
                  </a:moveTo>
                  <a:cubicBezTo>
                    <a:pt x="409" y="992"/>
                    <a:pt x="379" y="1023"/>
                    <a:pt x="353" y="1049"/>
                  </a:cubicBezTo>
                  <a:cubicBezTo>
                    <a:pt x="362" y="1052"/>
                    <a:pt x="371" y="1056"/>
                    <a:pt x="380" y="1059"/>
                  </a:cubicBezTo>
                  <a:cubicBezTo>
                    <a:pt x="407" y="1033"/>
                    <a:pt x="438" y="1002"/>
                    <a:pt x="473" y="967"/>
                  </a:cubicBezTo>
                  <a:cubicBezTo>
                    <a:pt x="463" y="965"/>
                    <a:pt x="453" y="962"/>
                    <a:pt x="442" y="959"/>
                  </a:cubicBezTo>
                  <a:close/>
                  <a:moveTo>
                    <a:pt x="175" y="732"/>
                  </a:moveTo>
                  <a:cubicBezTo>
                    <a:pt x="142" y="764"/>
                    <a:pt x="111" y="796"/>
                    <a:pt x="80" y="827"/>
                  </a:cubicBezTo>
                  <a:cubicBezTo>
                    <a:pt x="85" y="835"/>
                    <a:pt x="91" y="844"/>
                    <a:pt x="97" y="852"/>
                  </a:cubicBezTo>
                  <a:cubicBezTo>
                    <a:pt x="126" y="822"/>
                    <a:pt x="157" y="791"/>
                    <a:pt x="189" y="760"/>
                  </a:cubicBezTo>
                  <a:cubicBezTo>
                    <a:pt x="184" y="750"/>
                    <a:pt x="179" y="741"/>
                    <a:pt x="175" y="732"/>
                  </a:cubicBezTo>
                  <a:close/>
                  <a:moveTo>
                    <a:pt x="411" y="948"/>
                  </a:moveTo>
                  <a:cubicBezTo>
                    <a:pt x="379" y="980"/>
                    <a:pt x="349" y="1010"/>
                    <a:pt x="323" y="1036"/>
                  </a:cubicBezTo>
                  <a:cubicBezTo>
                    <a:pt x="333" y="1041"/>
                    <a:pt x="343" y="1045"/>
                    <a:pt x="353" y="1049"/>
                  </a:cubicBezTo>
                  <a:cubicBezTo>
                    <a:pt x="379" y="1023"/>
                    <a:pt x="409" y="992"/>
                    <a:pt x="442" y="959"/>
                  </a:cubicBezTo>
                  <a:cubicBezTo>
                    <a:pt x="432" y="956"/>
                    <a:pt x="421" y="952"/>
                    <a:pt x="411" y="948"/>
                  </a:cubicBezTo>
                  <a:close/>
                  <a:moveTo>
                    <a:pt x="207" y="789"/>
                  </a:moveTo>
                  <a:cubicBezTo>
                    <a:pt x="207" y="788"/>
                    <a:pt x="206" y="787"/>
                    <a:pt x="206" y="787"/>
                  </a:cubicBezTo>
                  <a:cubicBezTo>
                    <a:pt x="175" y="818"/>
                    <a:pt x="145" y="849"/>
                    <a:pt x="116" y="877"/>
                  </a:cubicBezTo>
                  <a:cubicBezTo>
                    <a:pt x="118" y="880"/>
                    <a:pt x="120" y="883"/>
                    <a:pt x="123" y="886"/>
                  </a:cubicBezTo>
                  <a:cubicBezTo>
                    <a:pt x="125" y="889"/>
                    <a:pt x="128" y="892"/>
                    <a:pt x="131" y="895"/>
                  </a:cubicBezTo>
                  <a:cubicBezTo>
                    <a:pt x="159" y="867"/>
                    <a:pt x="189" y="837"/>
                    <a:pt x="220" y="806"/>
                  </a:cubicBezTo>
                  <a:cubicBezTo>
                    <a:pt x="215" y="801"/>
                    <a:pt x="211" y="795"/>
                    <a:pt x="207" y="789"/>
                  </a:cubicBezTo>
                  <a:close/>
                  <a:moveTo>
                    <a:pt x="189" y="760"/>
                  </a:moveTo>
                  <a:cubicBezTo>
                    <a:pt x="157" y="791"/>
                    <a:pt x="126" y="822"/>
                    <a:pt x="97" y="852"/>
                  </a:cubicBezTo>
                  <a:cubicBezTo>
                    <a:pt x="103" y="860"/>
                    <a:pt x="109" y="869"/>
                    <a:pt x="116" y="877"/>
                  </a:cubicBezTo>
                  <a:cubicBezTo>
                    <a:pt x="145" y="849"/>
                    <a:pt x="175" y="818"/>
                    <a:pt x="206" y="787"/>
                  </a:cubicBezTo>
                  <a:cubicBezTo>
                    <a:pt x="200" y="778"/>
                    <a:pt x="194" y="769"/>
                    <a:pt x="189" y="760"/>
                  </a:cubicBezTo>
                  <a:close/>
                  <a:moveTo>
                    <a:pt x="240" y="831"/>
                  </a:moveTo>
                  <a:cubicBezTo>
                    <a:pt x="209" y="861"/>
                    <a:pt x="180" y="891"/>
                    <a:pt x="152" y="919"/>
                  </a:cubicBezTo>
                  <a:cubicBezTo>
                    <a:pt x="159" y="926"/>
                    <a:pt x="166" y="932"/>
                    <a:pt x="174" y="939"/>
                  </a:cubicBezTo>
                  <a:cubicBezTo>
                    <a:pt x="201" y="912"/>
                    <a:pt x="230" y="882"/>
                    <a:pt x="260" y="852"/>
                  </a:cubicBezTo>
                  <a:cubicBezTo>
                    <a:pt x="253" y="845"/>
                    <a:pt x="246" y="838"/>
                    <a:pt x="240" y="831"/>
                  </a:cubicBezTo>
                  <a:close/>
                  <a:moveTo>
                    <a:pt x="220" y="806"/>
                  </a:moveTo>
                  <a:cubicBezTo>
                    <a:pt x="189" y="837"/>
                    <a:pt x="159" y="867"/>
                    <a:pt x="131" y="895"/>
                  </a:cubicBezTo>
                  <a:cubicBezTo>
                    <a:pt x="138" y="903"/>
                    <a:pt x="145" y="911"/>
                    <a:pt x="152" y="919"/>
                  </a:cubicBezTo>
                  <a:cubicBezTo>
                    <a:pt x="180" y="891"/>
                    <a:pt x="209" y="861"/>
                    <a:pt x="240" y="831"/>
                  </a:cubicBezTo>
                  <a:cubicBezTo>
                    <a:pt x="233" y="823"/>
                    <a:pt x="226" y="815"/>
                    <a:pt x="220" y="806"/>
                  </a:cubicBezTo>
                  <a:close/>
                  <a:moveTo>
                    <a:pt x="260" y="852"/>
                  </a:moveTo>
                  <a:cubicBezTo>
                    <a:pt x="230" y="882"/>
                    <a:pt x="201" y="912"/>
                    <a:pt x="174" y="939"/>
                  </a:cubicBezTo>
                  <a:cubicBezTo>
                    <a:pt x="181" y="946"/>
                    <a:pt x="189" y="952"/>
                    <a:pt x="196" y="958"/>
                  </a:cubicBezTo>
                  <a:cubicBezTo>
                    <a:pt x="223" y="931"/>
                    <a:pt x="252" y="902"/>
                    <a:pt x="282" y="872"/>
                  </a:cubicBezTo>
                  <a:cubicBezTo>
                    <a:pt x="275" y="865"/>
                    <a:pt x="267" y="859"/>
                    <a:pt x="260" y="852"/>
                  </a:cubicBezTo>
                  <a:close/>
                  <a:moveTo>
                    <a:pt x="411" y="948"/>
                  </a:moveTo>
                  <a:cubicBezTo>
                    <a:pt x="401" y="944"/>
                    <a:pt x="392" y="940"/>
                    <a:pt x="382" y="936"/>
                  </a:cubicBezTo>
                  <a:cubicBezTo>
                    <a:pt x="351" y="967"/>
                    <a:pt x="321" y="997"/>
                    <a:pt x="295" y="1023"/>
                  </a:cubicBezTo>
                  <a:cubicBezTo>
                    <a:pt x="304" y="1028"/>
                    <a:pt x="314" y="1032"/>
                    <a:pt x="323" y="1036"/>
                  </a:cubicBezTo>
                  <a:cubicBezTo>
                    <a:pt x="349" y="1010"/>
                    <a:pt x="379" y="980"/>
                    <a:pt x="411" y="948"/>
                  </a:cubicBezTo>
                  <a:close/>
                  <a:moveTo>
                    <a:pt x="1100" y="666"/>
                  </a:moveTo>
                  <a:cubicBezTo>
                    <a:pt x="925" y="841"/>
                    <a:pt x="764" y="1001"/>
                    <a:pt x="677" y="1086"/>
                  </a:cubicBezTo>
                  <a:cubicBezTo>
                    <a:pt x="697" y="1083"/>
                    <a:pt x="718" y="1079"/>
                    <a:pt x="738" y="1074"/>
                  </a:cubicBezTo>
                  <a:cubicBezTo>
                    <a:pt x="817" y="994"/>
                    <a:pt x="946" y="865"/>
                    <a:pt x="1088" y="721"/>
                  </a:cubicBezTo>
                  <a:cubicBezTo>
                    <a:pt x="1093" y="703"/>
                    <a:pt x="1097" y="684"/>
                    <a:pt x="1100" y="666"/>
                  </a:cubicBezTo>
                  <a:close/>
                  <a:moveTo>
                    <a:pt x="473" y="967"/>
                  </a:moveTo>
                  <a:cubicBezTo>
                    <a:pt x="438" y="1002"/>
                    <a:pt x="407" y="1033"/>
                    <a:pt x="380" y="1059"/>
                  </a:cubicBezTo>
                  <a:cubicBezTo>
                    <a:pt x="392" y="1063"/>
                    <a:pt x="405" y="1067"/>
                    <a:pt x="418" y="1070"/>
                  </a:cubicBezTo>
                  <a:cubicBezTo>
                    <a:pt x="445" y="1043"/>
                    <a:pt x="477" y="1011"/>
                    <a:pt x="513" y="974"/>
                  </a:cubicBezTo>
                  <a:cubicBezTo>
                    <a:pt x="500" y="972"/>
                    <a:pt x="486" y="970"/>
                    <a:pt x="473" y="967"/>
                  </a:cubicBezTo>
                  <a:close/>
                  <a:moveTo>
                    <a:pt x="928" y="977"/>
                  </a:moveTo>
                  <a:cubicBezTo>
                    <a:pt x="964" y="948"/>
                    <a:pt x="994" y="913"/>
                    <a:pt x="1020" y="874"/>
                  </a:cubicBezTo>
                  <a:cubicBezTo>
                    <a:pt x="970" y="924"/>
                    <a:pt x="925" y="970"/>
                    <a:pt x="886" y="1009"/>
                  </a:cubicBezTo>
                  <a:cubicBezTo>
                    <a:pt x="900" y="999"/>
                    <a:pt x="915" y="989"/>
                    <a:pt x="928" y="977"/>
                  </a:cubicBezTo>
                  <a:close/>
                  <a:moveTo>
                    <a:pt x="1066" y="785"/>
                  </a:moveTo>
                  <a:cubicBezTo>
                    <a:pt x="1073" y="768"/>
                    <a:pt x="1080" y="750"/>
                    <a:pt x="1085" y="733"/>
                  </a:cubicBezTo>
                  <a:cubicBezTo>
                    <a:pt x="1086" y="729"/>
                    <a:pt x="1087" y="725"/>
                    <a:pt x="1088" y="721"/>
                  </a:cubicBezTo>
                  <a:cubicBezTo>
                    <a:pt x="946" y="865"/>
                    <a:pt x="817" y="994"/>
                    <a:pt x="738" y="1074"/>
                  </a:cubicBezTo>
                  <a:cubicBezTo>
                    <a:pt x="758" y="1068"/>
                    <a:pt x="778" y="1062"/>
                    <a:pt x="798" y="1054"/>
                  </a:cubicBezTo>
                  <a:cubicBezTo>
                    <a:pt x="865" y="987"/>
                    <a:pt x="960" y="892"/>
                    <a:pt x="1066" y="785"/>
                  </a:cubicBezTo>
                  <a:close/>
                  <a:moveTo>
                    <a:pt x="1020" y="874"/>
                  </a:moveTo>
                  <a:cubicBezTo>
                    <a:pt x="1038" y="846"/>
                    <a:pt x="1054" y="816"/>
                    <a:pt x="1066" y="785"/>
                  </a:cubicBezTo>
                  <a:cubicBezTo>
                    <a:pt x="960" y="892"/>
                    <a:pt x="865" y="987"/>
                    <a:pt x="798" y="1054"/>
                  </a:cubicBezTo>
                  <a:cubicBezTo>
                    <a:pt x="829" y="1042"/>
                    <a:pt x="858" y="1027"/>
                    <a:pt x="886" y="1009"/>
                  </a:cubicBezTo>
                  <a:cubicBezTo>
                    <a:pt x="925" y="970"/>
                    <a:pt x="970" y="924"/>
                    <a:pt x="1020" y="874"/>
                  </a:cubicBezTo>
                  <a:close/>
                  <a:moveTo>
                    <a:pt x="1106" y="625"/>
                  </a:moveTo>
                  <a:cubicBezTo>
                    <a:pt x="917" y="815"/>
                    <a:pt x="739" y="995"/>
                    <a:pt x="644" y="1090"/>
                  </a:cubicBezTo>
                  <a:cubicBezTo>
                    <a:pt x="655" y="1089"/>
                    <a:pt x="666" y="1088"/>
                    <a:pt x="677" y="1086"/>
                  </a:cubicBezTo>
                  <a:cubicBezTo>
                    <a:pt x="764" y="1001"/>
                    <a:pt x="925" y="841"/>
                    <a:pt x="1100" y="666"/>
                  </a:cubicBezTo>
                  <a:cubicBezTo>
                    <a:pt x="1103" y="652"/>
                    <a:pt x="1104" y="639"/>
                    <a:pt x="1106" y="625"/>
                  </a:cubicBezTo>
                  <a:close/>
                  <a:moveTo>
                    <a:pt x="513" y="974"/>
                  </a:moveTo>
                  <a:cubicBezTo>
                    <a:pt x="477" y="1011"/>
                    <a:pt x="445" y="1043"/>
                    <a:pt x="418" y="1070"/>
                  </a:cubicBezTo>
                  <a:cubicBezTo>
                    <a:pt x="425" y="1072"/>
                    <a:pt x="433" y="1074"/>
                    <a:pt x="441" y="1076"/>
                  </a:cubicBezTo>
                  <a:cubicBezTo>
                    <a:pt x="468" y="1049"/>
                    <a:pt x="502" y="1015"/>
                    <a:pt x="541" y="977"/>
                  </a:cubicBezTo>
                  <a:cubicBezTo>
                    <a:pt x="532" y="976"/>
                    <a:pt x="522" y="975"/>
                    <a:pt x="513" y="974"/>
                  </a:cubicBezTo>
                  <a:close/>
                  <a:moveTo>
                    <a:pt x="541" y="977"/>
                  </a:moveTo>
                  <a:cubicBezTo>
                    <a:pt x="502" y="1015"/>
                    <a:pt x="468" y="1049"/>
                    <a:pt x="441" y="1076"/>
                  </a:cubicBezTo>
                  <a:cubicBezTo>
                    <a:pt x="454" y="1079"/>
                    <a:pt x="467" y="1082"/>
                    <a:pt x="481" y="1084"/>
                  </a:cubicBezTo>
                  <a:cubicBezTo>
                    <a:pt x="509" y="1056"/>
                    <a:pt x="546" y="1019"/>
                    <a:pt x="587" y="977"/>
                  </a:cubicBezTo>
                  <a:cubicBezTo>
                    <a:pt x="572" y="978"/>
                    <a:pt x="557" y="978"/>
                    <a:pt x="541" y="977"/>
                  </a:cubicBezTo>
                  <a:close/>
                  <a:moveTo>
                    <a:pt x="688" y="959"/>
                  </a:moveTo>
                  <a:cubicBezTo>
                    <a:pt x="635" y="1013"/>
                    <a:pt x="590" y="1059"/>
                    <a:pt x="556" y="1092"/>
                  </a:cubicBezTo>
                  <a:cubicBezTo>
                    <a:pt x="568" y="1093"/>
                    <a:pt x="580" y="1093"/>
                    <a:pt x="591" y="1093"/>
                  </a:cubicBezTo>
                  <a:cubicBezTo>
                    <a:pt x="630" y="1055"/>
                    <a:pt x="687" y="999"/>
                    <a:pt x="755" y="932"/>
                  </a:cubicBezTo>
                  <a:cubicBezTo>
                    <a:pt x="734" y="943"/>
                    <a:pt x="711" y="952"/>
                    <a:pt x="688" y="959"/>
                  </a:cubicBezTo>
                  <a:close/>
                  <a:moveTo>
                    <a:pt x="1108" y="580"/>
                  </a:moveTo>
                  <a:cubicBezTo>
                    <a:pt x="1054" y="634"/>
                    <a:pt x="1000" y="688"/>
                    <a:pt x="948" y="740"/>
                  </a:cubicBezTo>
                  <a:cubicBezTo>
                    <a:pt x="907" y="822"/>
                    <a:pt x="837" y="890"/>
                    <a:pt x="755" y="932"/>
                  </a:cubicBezTo>
                  <a:cubicBezTo>
                    <a:pt x="687" y="999"/>
                    <a:pt x="630" y="1055"/>
                    <a:pt x="591" y="1093"/>
                  </a:cubicBezTo>
                  <a:cubicBezTo>
                    <a:pt x="609" y="1093"/>
                    <a:pt x="627" y="1092"/>
                    <a:pt x="644" y="1090"/>
                  </a:cubicBezTo>
                  <a:cubicBezTo>
                    <a:pt x="739" y="995"/>
                    <a:pt x="917" y="815"/>
                    <a:pt x="1106" y="625"/>
                  </a:cubicBezTo>
                  <a:cubicBezTo>
                    <a:pt x="1107" y="610"/>
                    <a:pt x="1108" y="595"/>
                    <a:pt x="1108" y="580"/>
                  </a:cubicBezTo>
                  <a:close/>
                  <a:moveTo>
                    <a:pt x="633" y="972"/>
                  </a:moveTo>
                  <a:cubicBezTo>
                    <a:pt x="587" y="1019"/>
                    <a:pt x="547" y="1059"/>
                    <a:pt x="516" y="1089"/>
                  </a:cubicBezTo>
                  <a:cubicBezTo>
                    <a:pt x="520" y="1090"/>
                    <a:pt x="523" y="1090"/>
                    <a:pt x="526" y="1090"/>
                  </a:cubicBezTo>
                  <a:cubicBezTo>
                    <a:pt x="536" y="1091"/>
                    <a:pt x="546" y="1092"/>
                    <a:pt x="556" y="1092"/>
                  </a:cubicBezTo>
                  <a:cubicBezTo>
                    <a:pt x="590" y="1059"/>
                    <a:pt x="635" y="1013"/>
                    <a:pt x="688" y="959"/>
                  </a:cubicBezTo>
                  <a:cubicBezTo>
                    <a:pt x="670" y="965"/>
                    <a:pt x="652" y="969"/>
                    <a:pt x="633" y="972"/>
                  </a:cubicBezTo>
                  <a:close/>
                  <a:moveTo>
                    <a:pt x="648" y="135"/>
                  </a:moveTo>
                  <a:cubicBezTo>
                    <a:pt x="658" y="138"/>
                    <a:pt x="667" y="140"/>
                    <a:pt x="676" y="143"/>
                  </a:cubicBezTo>
                  <a:cubicBezTo>
                    <a:pt x="711" y="108"/>
                    <a:pt x="743" y="76"/>
                    <a:pt x="770" y="49"/>
                  </a:cubicBezTo>
                  <a:cubicBezTo>
                    <a:pt x="761" y="44"/>
                    <a:pt x="751" y="41"/>
                    <a:pt x="742" y="37"/>
                  </a:cubicBezTo>
                  <a:cubicBezTo>
                    <a:pt x="714" y="65"/>
                    <a:pt x="681" y="98"/>
                    <a:pt x="645" y="134"/>
                  </a:cubicBezTo>
                  <a:cubicBezTo>
                    <a:pt x="646" y="135"/>
                    <a:pt x="647" y="135"/>
                    <a:pt x="648" y="135"/>
                  </a:cubicBezTo>
                  <a:close/>
                  <a:moveTo>
                    <a:pt x="856" y="254"/>
                  </a:moveTo>
                  <a:cubicBezTo>
                    <a:pt x="887" y="223"/>
                    <a:pt x="917" y="194"/>
                    <a:pt x="944" y="166"/>
                  </a:cubicBezTo>
                  <a:cubicBezTo>
                    <a:pt x="937" y="159"/>
                    <a:pt x="929" y="152"/>
                    <a:pt x="921" y="145"/>
                  </a:cubicBezTo>
                  <a:cubicBezTo>
                    <a:pt x="894" y="172"/>
                    <a:pt x="864" y="202"/>
                    <a:pt x="833" y="233"/>
                  </a:cubicBezTo>
                  <a:cubicBezTo>
                    <a:pt x="841" y="240"/>
                    <a:pt x="849" y="247"/>
                    <a:pt x="856" y="254"/>
                  </a:cubicBezTo>
                  <a:close/>
                  <a:moveTo>
                    <a:pt x="645" y="134"/>
                  </a:moveTo>
                  <a:cubicBezTo>
                    <a:pt x="681" y="98"/>
                    <a:pt x="714" y="65"/>
                    <a:pt x="742" y="37"/>
                  </a:cubicBezTo>
                  <a:cubicBezTo>
                    <a:pt x="732" y="33"/>
                    <a:pt x="722" y="30"/>
                    <a:pt x="713" y="27"/>
                  </a:cubicBezTo>
                  <a:cubicBezTo>
                    <a:pt x="684" y="55"/>
                    <a:pt x="651" y="89"/>
                    <a:pt x="612" y="128"/>
                  </a:cubicBezTo>
                  <a:cubicBezTo>
                    <a:pt x="623" y="130"/>
                    <a:pt x="634" y="132"/>
                    <a:pt x="645" y="134"/>
                  </a:cubicBezTo>
                  <a:close/>
                  <a:moveTo>
                    <a:pt x="574" y="124"/>
                  </a:moveTo>
                  <a:cubicBezTo>
                    <a:pt x="615" y="83"/>
                    <a:pt x="651" y="46"/>
                    <a:pt x="679" y="17"/>
                  </a:cubicBezTo>
                  <a:cubicBezTo>
                    <a:pt x="667" y="15"/>
                    <a:pt x="655" y="12"/>
                    <a:pt x="644" y="10"/>
                  </a:cubicBezTo>
                  <a:cubicBezTo>
                    <a:pt x="614" y="40"/>
                    <a:pt x="575" y="79"/>
                    <a:pt x="530" y="125"/>
                  </a:cubicBezTo>
                  <a:cubicBezTo>
                    <a:pt x="545" y="124"/>
                    <a:pt x="559" y="124"/>
                    <a:pt x="574" y="124"/>
                  </a:cubicBezTo>
                  <a:close/>
                  <a:moveTo>
                    <a:pt x="709" y="155"/>
                  </a:moveTo>
                  <a:cubicBezTo>
                    <a:pt x="743" y="121"/>
                    <a:pt x="774" y="90"/>
                    <a:pt x="801" y="63"/>
                  </a:cubicBezTo>
                  <a:cubicBezTo>
                    <a:pt x="791" y="58"/>
                    <a:pt x="781" y="53"/>
                    <a:pt x="770" y="49"/>
                  </a:cubicBezTo>
                  <a:cubicBezTo>
                    <a:pt x="743" y="76"/>
                    <a:pt x="711" y="108"/>
                    <a:pt x="676" y="143"/>
                  </a:cubicBezTo>
                  <a:cubicBezTo>
                    <a:pt x="687" y="147"/>
                    <a:pt x="698" y="151"/>
                    <a:pt x="709" y="155"/>
                  </a:cubicBezTo>
                  <a:close/>
                  <a:moveTo>
                    <a:pt x="612" y="128"/>
                  </a:moveTo>
                  <a:cubicBezTo>
                    <a:pt x="651" y="89"/>
                    <a:pt x="684" y="55"/>
                    <a:pt x="713" y="27"/>
                  </a:cubicBezTo>
                  <a:cubicBezTo>
                    <a:pt x="701" y="23"/>
                    <a:pt x="690" y="20"/>
                    <a:pt x="679" y="17"/>
                  </a:cubicBezTo>
                  <a:cubicBezTo>
                    <a:pt x="651" y="46"/>
                    <a:pt x="615" y="83"/>
                    <a:pt x="574" y="124"/>
                  </a:cubicBezTo>
                  <a:cubicBezTo>
                    <a:pt x="587" y="125"/>
                    <a:pt x="600" y="126"/>
                    <a:pt x="612" y="128"/>
                  </a:cubicBezTo>
                  <a:close/>
                  <a:moveTo>
                    <a:pt x="709" y="155"/>
                  </a:moveTo>
                  <a:cubicBezTo>
                    <a:pt x="717" y="159"/>
                    <a:pt x="726" y="163"/>
                    <a:pt x="734" y="167"/>
                  </a:cubicBezTo>
                  <a:cubicBezTo>
                    <a:pt x="767" y="134"/>
                    <a:pt x="798" y="103"/>
                    <a:pt x="825" y="76"/>
                  </a:cubicBezTo>
                  <a:cubicBezTo>
                    <a:pt x="817" y="71"/>
                    <a:pt x="809" y="67"/>
                    <a:pt x="801" y="63"/>
                  </a:cubicBezTo>
                  <a:cubicBezTo>
                    <a:pt x="774" y="90"/>
                    <a:pt x="743" y="121"/>
                    <a:pt x="709" y="155"/>
                  </a:cubicBezTo>
                  <a:close/>
                  <a:moveTo>
                    <a:pt x="811" y="215"/>
                  </a:moveTo>
                  <a:cubicBezTo>
                    <a:pt x="842" y="184"/>
                    <a:pt x="872" y="154"/>
                    <a:pt x="899" y="126"/>
                  </a:cubicBezTo>
                  <a:cubicBezTo>
                    <a:pt x="892" y="120"/>
                    <a:pt x="885" y="115"/>
                    <a:pt x="877" y="109"/>
                  </a:cubicBezTo>
                  <a:cubicBezTo>
                    <a:pt x="850" y="137"/>
                    <a:pt x="820" y="167"/>
                    <a:pt x="789" y="199"/>
                  </a:cubicBezTo>
                  <a:cubicBezTo>
                    <a:pt x="796" y="204"/>
                    <a:pt x="804" y="209"/>
                    <a:pt x="811" y="215"/>
                  </a:cubicBezTo>
                  <a:close/>
                  <a:moveTo>
                    <a:pt x="488" y="129"/>
                  </a:moveTo>
                  <a:cubicBezTo>
                    <a:pt x="502" y="127"/>
                    <a:pt x="516" y="125"/>
                    <a:pt x="530" y="125"/>
                  </a:cubicBezTo>
                  <a:cubicBezTo>
                    <a:pt x="575" y="79"/>
                    <a:pt x="614" y="40"/>
                    <a:pt x="644" y="10"/>
                  </a:cubicBezTo>
                  <a:cubicBezTo>
                    <a:pt x="633" y="8"/>
                    <a:pt x="623" y="6"/>
                    <a:pt x="613" y="5"/>
                  </a:cubicBezTo>
                  <a:cubicBezTo>
                    <a:pt x="581" y="37"/>
                    <a:pt x="538" y="79"/>
                    <a:pt x="488" y="129"/>
                  </a:cubicBezTo>
                  <a:close/>
                  <a:moveTo>
                    <a:pt x="833" y="233"/>
                  </a:moveTo>
                  <a:cubicBezTo>
                    <a:pt x="864" y="202"/>
                    <a:pt x="894" y="172"/>
                    <a:pt x="921" y="145"/>
                  </a:cubicBezTo>
                  <a:cubicBezTo>
                    <a:pt x="914" y="138"/>
                    <a:pt x="907" y="132"/>
                    <a:pt x="899" y="126"/>
                  </a:cubicBezTo>
                  <a:cubicBezTo>
                    <a:pt x="872" y="154"/>
                    <a:pt x="842" y="184"/>
                    <a:pt x="811" y="215"/>
                  </a:cubicBezTo>
                  <a:cubicBezTo>
                    <a:pt x="819" y="221"/>
                    <a:pt x="826" y="227"/>
                    <a:pt x="833" y="233"/>
                  </a:cubicBezTo>
                  <a:close/>
                  <a:moveTo>
                    <a:pt x="763" y="183"/>
                  </a:moveTo>
                  <a:cubicBezTo>
                    <a:pt x="795" y="150"/>
                    <a:pt x="825" y="120"/>
                    <a:pt x="852" y="92"/>
                  </a:cubicBezTo>
                  <a:cubicBezTo>
                    <a:pt x="843" y="86"/>
                    <a:pt x="834" y="81"/>
                    <a:pt x="825" y="76"/>
                  </a:cubicBezTo>
                  <a:cubicBezTo>
                    <a:pt x="798" y="103"/>
                    <a:pt x="767" y="134"/>
                    <a:pt x="734" y="167"/>
                  </a:cubicBezTo>
                  <a:cubicBezTo>
                    <a:pt x="744" y="172"/>
                    <a:pt x="754" y="177"/>
                    <a:pt x="763" y="183"/>
                  </a:cubicBezTo>
                  <a:close/>
                  <a:moveTo>
                    <a:pt x="789" y="199"/>
                  </a:moveTo>
                  <a:cubicBezTo>
                    <a:pt x="820" y="167"/>
                    <a:pt x="850" y="137"/>
                    <a:pt x="877" y="109"/>
                  </a:cubicBezTo>
                  <a:cubicBezTo>
                    <a:pt x="869" y="103"/>
                    <a:pt x="861" y="98"/>
                    <a:pt x="852" y="92"/>
                  </a:cubicBezTo>
                  <a:cubicBezTo>
                    <a:pt x="825" y="120"/>
                    <a:pt x="795" y="150"/>
                    <a:pt x="763" y="183"/>
                  </a:cubicBezTo>
                  <a:cubicBezTo>
                    <a:pt x="772" y="188"/>
                    <a:pt x="780" y="193"/>
                    <a:pt x="789" y="199"/>
                  </a:cubicBezTo>
                  <a:close/>
                  <a:moveTo>
                    <a:pt x="430" y="143"/>
                  </a:moveTo>
                  <a:cubicBezTo>
                    <a:pt x="488" y="85"/>
                    <a:pt x="536" y="36"/>
                    <a:pt x="571" y="1"/>
                  </a:cubicBezTo>
                  <a:cubicBezTo>
                    <a:pt x="558" y="1"/>
                    <a:pt x="545" y="0"/>
                    <a:pt x="531" y="1"/>
                  </a:cubicBezTo>
                  <a:cubicBezTo>
                    <a:pt x="491" y="41"/>
                    <a:pt x="433" y="100"/>
                    <a:pt x="363" y="170"/>
                  </a:cubicBezTo>
                  <a:cubicBezTo>
                    <a:pt x="385" y="159"/>
                    <a:pt x="407" y="150"/>
                    <a:pt x="430" y="143"/>
                  </a:cubicBezTo>
                  <a:close/>
                  <a:moveTo>
                    <a:pt x="134" y="568"/>
                  </a:moveTo>
                  <a:cubicBezTo>
                    <a:pt x="96" y="606"/>
                    <a:pt x="57" y="645"/>
                    <a:pt x="19" y="683"/>
                  </a:cubicBezTo>
                  <a:cubicBezTo>
                    <a:pt x="22" y="694"/>
                    <a:pt x="25" y="705"/>
                    <a:pt x="29" y="716"/>
                  </a:cubicBezTo>
                  <a:cubicBezTo>
                    <a:pt x="65" y="680"/>
                    <a:pt x="101" y="644"/>
                    <a:pt x="138" y="607"/>
                  </a:cubicBezTo>
                  <a:cubicBezTo>
                    <a:pt x="136" y="594"/>
                    <a:pt x="135" y="581"/>
                    <a:pt x="134" y="568"/>
                  </a:cubicBezTo>
                  <a:close/>
                  <a:moveTo>
                    <a:pt x="138" y="607"/>
                  </a:moveTo>
                  <a:cubicBezTo>
                    <a:pt x="101" y="644"/>
                    <a:pt x="65" y="680"/>
                    <a:pt x="29" y="716"/>
                  </a:cubicBezTo>
                  <a:cubicBezTo>
                    <a:pt x="32" y="725"/>
                    <a:pt x="35" y="733"/>
                    <a:pt x="38" y="742"/>
                  </a:cubicBezTo>
                  <a:cubicBezTo>
                    <a:pt x="72" y="708"/>
                    <a:pt x="108" y="673"/>
                    <a:pt x="143" y="637"/>
                  </a:cubicBezTo>
                  <a:cubicBezTo>
                    <a:pt x="141" y="627"/>
                    <a:pt x="139" y="617"/>
                    <a:pt x="138" y="607"/>
                  </a:cubicBezTo>
                  <a:close/>
                  <a:moveTo>
                    <a:pt x="488" y="129"/>
                  </a:moveTo>
                  <a:cubicBezTo>
                    <a:pt x="538" y="79"/>
                    <a:pt x="581" y="37"/>
                    <a:pt x="613" y="5"/>
                  </a:cubicBezTo>
                  <a:cubicBezTo>
                    <a:pt x="599" y="3"/>
                    <a:pt x="585" y="2"/>
                    <a:pt x="571" y="1"/>
                  </a:cubicBezTo>
                  <a:cubicBezTo>
                    <a:pt x="536" y="36"/>
                    <a:pt x="488" y="85"/>
                    <a:pt x="430" y="143"/>
                  </a:cubicBezTo>
                  <a:cubicBezTo>
                    <a:pt x="449" y="137"/>
                    <a:pt x="469" y="132"/>
                    <a:pt x="488" y="129"/>
                  </a:cubicBezTo>
                  <a:close/>
                  <a:moveTo>
                    <a:pt x="143" y="637"/>
                  </a:moveTo>
                  <a:cubicBezTo>
                    <a:pt x="108" y="673"/>
                    <a:pt x="72" y="708"/>
                    <a:pt x="38" y="742"/>
                  </a:cubicBezTo>
                  <a:cubicBezTo>
                    <a:pt x="42" y="752"/>
                    <a:pt x="47" y="762"/>
                    <a:pt x="51" y="773"/>
                  </a:cubicBezTo>
                  <a:cubicBezTo>
                    <a:pt x="84" y="740"/>
                    <a:pt x="118" y="706"/>
                    <a:pt x="152" y="671"/>
                  </a:cubicBezTo>
                  <a:cubicBezTo>
                    <a:pt x="148" y="660"/>
                    <a:pt x="146" y="649"/>
                    <a:pt x="143" y="637"/>
                  </a:cubicBezTo>
                  <a:close/>
                  <a:moveTo>
                    <a:pt x="134" y="524"/>
                  </a:moveTo>
                  <a:cubicBezTo>
                    <a:pt x="93" y="565"/>
                    <a:pt x="52" y="607"/>
                    <a:pt x="11" y="648"/>
                  </a:cubicBezTo>
                  <a:cubicBezTo>
                    <a:pt x="13" y="660"/>
                    <a:pt x="16" y="672"/>
                    <a:pt x="19" y="683"/>
                  </a:cubicBezTo>
                  <a:cubicBezTo>
                    <a:pt x="57" y="645"/>
                    <a:pt x="96" y="606"/>
                    <a:pt x="134" y="568"/>
                  </a:cubicBezTo>
                  <a:cubicBezTo>
                    <a:pt x="134" y="553"/>
                    <a:pt x="134" y="538"/>
                    <a:pt x="134" y="524"/>
                  </a:cubicBezTo>
                  <a:close/>
                  <a:moveTo>
                    <a:pt x="152" y="671"/>
                  </a:moveTo>
                  <a:cubicBezTo>
                    <a:pt x="118" y="706"/>
                    <a:pt x="84" y="740"/>
                    <a:pt x="51" y="773"/>
                  </a:cubicBezTo>
                  <a:cubicBezTo>
                    <a:pt x="56" y="782"/>
                    <a:pt x="60" y="791"/>
                    <a:pt x="65" y="801"/>
                  </a:cubicBezTo>
                  <a:cubicBezTo>
                    <a:pt x="97" y="769"/>
                    <a:pt x="129" y="736"/>
                    <a:pt x="162" y="703"/>
                  </a:cubicBezTo>
                  <a:cubicBezTo>
                    <a:pt x="158" y="693"/>
                    <a:pt x="155" y="682"/>
                    <a:pt x="152" y="671"/>
                  </a:cubicBezTo>
                  <a:close/>
                  <a:moveTo>
                    <a:pt x="162" y="703"/>
                  </a:moveTo>
                  <a:cubicBezTo>
                    <a:pt x="129" y="736"/>
                    <a:pt x="97" y="769"/>
                    <a:pt x="65" y="801"/>
                  </a:cubicBezTo>
                  <a:cubicBezTo>
                    <a:pt x="70" y="809"/>
                    <a:pt x="75" y="818"/>
                    <a:pt x="80" y="827"/>
                  </a:cubicBezTo>
                  <a:cubicBezTo>
                    <a:pt x="111" y="796"/>
                    <a:pt x="142" y="764"/>
                    <a:pt x="175" y="732"/>
                  </a:cubicBezTo>
                  <a:cubicBezTo>
                    <a:pt x="170" y="722"/>
                    <a:pt x="166" y="713"/>
                    <a:pt x="162" y="703"/>
                  </a:cubicBezTo>
                  <a:close/>
                  <a:moveTo>
                    <a:pt x="203" y="309"/>
                  </a:moveTo>
                  <a:cubicBezTo>
                    <a:pt x="243" y="249"/>
                    <a:pt x="299" y="202"/>
                    <a:pt x="363" y="170"/>
                  </a:cubicBezTo>
                  <a:cubicBezTo>
                    <a:pt x="433" y="100"/>
                    <a:pt x="491" y="41"/>
                    <a:pt x="531" y="1"/>
                  </a:cubicBezTo>
                  <a:cubicBezTo>
                    <a:pt x="519" y="1"/>
                    <a:pt x="507" y="2"/>
                    <a:pt x="495" y="3"/>
                  </a:cubicBezTo>
                  <a:cubicBezTo>
                    <a:pt x="399" y="100"/>
                    <a:pt x="204" y="296"/>
                    <a:pt x="2" y="500"/>
                  </a:cubicBezTo>
                  <a:cubicBezTo>
                    <a:pt x="1" y="511"/>
                    <a:pt x="0" y="522"/>
                    <a:pt x="0" y="533"/>
                  </a:cubicBezTo>
                  <a:cubicBezTo>
                    <a:pt x="59" y="474"/>
                    <a:pt x="118" y="415"/>
                    <a:pt x="175" y="359"/>
                  </a:cubicBezTo>
                  <a:cubicBezTo>
                    <a:pt x="183" y="341"/>
                    <a:pt x="192" y="325"/>
                    <a:pt x="203" y="309"/>
                  </a:cubicBezTo>
                  <a:close/>
                  <a:moveTo>
                    <a:pt x="138" y="480"/>
                  </a:moveTo>
                  <a:cubicBezTo>
                    <a:pt x="94" y="524"/>
                    <a:pt x="49" y="569"/>
                    <a:pt x="5" y="613"/>
                  </a:cubicBezTo>
                  <a:cubicBezTo>
                    <a:pt x="7" y="625"/>
                    <a:pt x="9" y="637"/>
                    <a:pt x="11" y="648"/>
                  </a:cubicBezTo>
                  <a:cubicBezTo>
                    <a:pt x="52" y="607"/>
                    <a:pt x="93" y="565"/>
                    <a:pt x="134" y="524"/>
                  </a:cubicBezTo>
                  <a:cubicBezTo>
                    <a:pt x="135" y="509"/>
                    <a:pt x="136" y="494"/>
                    <a:pt x="138" y="480"/>
                  </a:cubicBezTo>
                  <a:close/>
                  <a:moveTo>
                    <a:pt x="175" y="359"/>
                  </a:moveTo>
                  <a:cubicBezTo>
                    <a:pt x="118" y="415"/>
                    <a:pt x="59" y="474"/>
                    <a:pt x="0" y="533"/>
                  </a:cubicBezTo>
                  <a:cubicBezTo>
                    <a:pt x="0" y="547"/>
                    <a:pt x="1" y="561"/>
                    <a:pt x="1" y="575"/>
                  </a:cubicBezTo>
                  <a:cubicBezTo>
                    <a:pt x="51" y="524"/>
                    <a:pt x="101" y="474"/>
                    <a:pt x="150" y="425"/>
                  </a:cubicBezTo>
                  <a:cubicBezTo>
                    <a:pt x="156" y="402"/>
                    <a:pt x="165" y="380"/>
                    <a:pt x="175" y="359"/>
                  </a:cubicBezTo>
                  <a:close/>
                  <a:moveTo>
                    <a:pt x="150" y="425"/>
                  </a:moveTo>
                  <a:cubicBezTo>
                    <a:pt x="101" y="474"/>
                    <a:pt x="51" y="524"/>
                    <a:pt x="1" y="575"/>
                  </a:cubicBezTo>
                  <a:cubicBezTo>
                    <a:pt x="2" y="588"/>
                    <a:pt x="3" y="601"/>
                    <a:pt x="5" y="613"/>
                  </a:cubicBezTo>
                  <a:cubicBezTo>
                    <a:pt x="49" y="569"/>
                    <a:pt x="94" y="524"/>
                    <a:pt x="138" y="480"/>
                  </a:cubicBezTo>
                  <a:cubicBezTo>
                    <a:pt x="141" y="461"/>
                    <a:pt x="145" y="443"/>
                    <a:pt x="150" y="425"/>
                  </a:cubicBezTo>
                  <a:close/>
                </a:path>
              </a:pathLst>
            </a:custGeom>
            <a:noFill/>
            <a:ln w="7938" cap="flat">
              <a:solidFill>
                <a:schemeClr val="tx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defRPr/>
              </a:pPr>
              <a:endParaRPr lang="ru-RU">
                <a:latin typeface="+mn-lt"/>
              </a:endParaRPr>
            </a:p>
          </p:txBody>
        </p:sp>
        <p:sp>
          <p:nvSpPr>
            <p:cNvPr id="46" name="Freeform 7">
              <a:extLst>
                <a:ext uri="{FF2B5EF4-FFF2-40B4-BE49-F238E27FC236}">
                  <a16:creationId xmlns:a16="http://schemas.microsoft.com/office/drawing/2014/main" id="{A0126DDC-E470-461F-B4A9-2DC3AD9689A0}"/>
                </a:ext>
              </a:extLst>
            </p:cNvPr>
            <p:cNvSpPr>
              <a:spLocks noEditPoints="1"/>
            </p:cNvSpPr>
            <p:nvPr/>
          </p:nvSpPr>
          <p:spPr bwMode="auto">
            <a:xfrm>
              <a:off x="5751513" y="1736725"/>
              <a:ext cx="4467225" cy="4295775"/>
            </a:xfrm>
            <a:custGeom>
              <a:avLst/>
              <a:gdLst>
                <a:gd name="T0" fmla="*/ 1006 w 1173"/>
                <a:gd name="T1" fmla="*/ 220 h 1127"/>
                <a:gd name="T2" fmla="*/ 493 w 1173"/>
                <a:gd name="T3" fmla="*/ 30 h 1127"/>
                <a:gd name="T4" fmla="*/ 68 w 1173"/>
                <a:gd name="T5" fmla="*/ 372 h 1127"/>
                <a:gd name="T6" fmla="*/ 156 w 1173"/>
                <a:gd name="T7" fmla="*/ 909 h 1127"/>
                <a:gd name="T8" fmla="*/ 559 w 1173"/>
                <a:gd name="T9" fmla="*/ 1113 h 1127"/>
                <a:gd name="T10" fmla="*/ 961 w 1173"/>
                <a:gd name="T11" fmla="*/ 1000 h 1127"/>
                <a:gd name="T12" fmla="*/ 1118 w 1173"/>
                <a:gd name="T13" fmla="*/ 756 h 1127"/>
                <a:gd name="T14" fmla="*/ 1006 w 1173"/>
                <a:gd name="T15" fmla="*/ 220 h 1127"/>
                <a:gd name="T16" fmla="*/ 1001 w 1173"/>
                <a:gd name="T17" fmla="*/ 716 h 1127"/>
                <a:gd name="T18" fmla="*/ 650 w 1173"/>
                <a:gd name="T19" fmla="*/ 998 h 1127"/>
                <a:gd name="T20" fmla="*/ 240 w 1173"/>
                <a:gd name="T21" fmla="*/ 812 h 1127"/>
                <a:gd name="T22" fmla="*/ 236 w 1173"/>
                <a:gd name="T23" fmla="*/ 332 h 1127"/>
                <a:gd name="T24" fmla="*/ 681 w 1173"/>
                <a:gd name="T25" fmla="*/ 158 h 1127"/>
                <a:gd name="T26" fmla="*/ 893 w 1173"/>
                <a:gd name="T27" fmla="*/ 280 h 1127"/>
                <a:gd name="T28" fmla="*/ 1005 w 1173"/>
                <a:gd name="T29" fmla="*/ 456 h 1127"/>
                <a:gd name="T30" fmla="*/ 1001 w 1173"/>
                <a:gd name="T31" fmla="*/ 716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3" h="1127">
                  <a:moveTo>
                    <a:pt x="1006" y="220"/>
                  </a:moveTo>
                  <a:cubicBezTo>
                    <a:pt x="882" y="75"/>
                    <a:pt x="681" y="0"/>
                    <a:pt x="493" y="30"/>
                  </a:cubicBezTo>
                  <a:cubicBezTo>
                    <a:pt x="305" y="60"/>
                    <a:pt x="137" y="195"/>
                    <a:pt x="68" y="372"/>
                  </a:cubicBezTo>
                  <a:cubicBezTo>
                    <a:pt x="0" y="549"/>
                    <a:pt x="34" y="763"/>
                    <a:pt x="156" y="909"/>
                  </a:cubicBezTo>
                  <a:cubicBezTo>
                    <a:pt x="255" y="1028"/>
                    <a:pt x="405" y="1099"/>
                    <a:pt x="559" y="1113"/>
                  </a:cubicBezTo>
                  <a:cubicBezTo>
                    <a:pt x="702" y="1127"/>
                    <a:pt x="852" y="1092"/>
                    <a:pt x="961" y="1000"/>
                  </a:cubicBezTo>
                  <a:cubicBezTo>
                    <a:pt x="1037" y="937"/>
                    <a:pt x="1090" y="850"/>
                    <a:pt x="1118" y="756"/>
                  </a:cubicBezTo>
                  <a:cubicBezTo>
                    <a:pt x="1173" y="573"/>
                    <a:pt x="1129" y="364"/>
                    <a:pt x="1006" y="220"/>
                  </a:cubicBezTo>
                  <a:close/>
                  <a:moveTo>
                    <a:pt x="1001" y="716"/>
                  </a:moveTo>
                  <a:cubicBezTo>
                    <a:pt x="949" y="865"/>
                    <a:pt x="807" y="978"/>
                    <a:pt x="650" y="998"/>
                  </a:cubicBezTo>
                  <a:cubicBezTo>
                    <a:pt x="493" y="1017"/>
                    <a:pt x="329" y="942"/>
                    <a:pt x="240" y="812"/>
                  </a:cubicBezTo>
                  <a:cubicBezTo>
                    <a:pt x="144" y="671"/>
                    <a:pt x="142" y="473"/>
                    <a:pt x="236" y="332"/>
                  </a:cubicBezTo>
                  <a:cubicBezTo>
                    <a:pt x="330" y="191"/>
                    <a:pt x="517" y="117"/>
                    <a:pt x="681" y="158"/>
                  </a:cubicBezTo>
                  <a:cubicBezTo>
                    <a:pt x="761" y="178"/>
                    <a:pt x="834" y="223"/>
                    <a:pt x="893" y="280"/>
                  </a:cubicBezTo>
                  <a:cubicBezTo>
                    <a:pt x="943" y="330"/>
                    <a:pt x="983" y="390"/>
                    <a:pt x="1005" y="456"/>
                  </a:cubicBezTo>
                  <a:cubicBezTo>
                    <a:pt x="1033" y="540"/>
                    <a:pt x="1030" y="633"/>
                    <a:pt x="1001" y="716"/>
                  </a:cubicBezTo>
                  <a:close/>
                </a:path>
              </a:pathLst>
            </a:custGeom>
            <a:noFill/>
            <a:ln w="38100" cap="flat">
              <a:solidFill>
                <a:schemeClr val="tx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defRPr/>
              </a:pPr>
              <a:endParaRPr lang="ru-RU">
                <a:latin typeface="+mn-lt"/>
              </a:endParaRPr>
            </a:p>
          </p:txBody>
        </p:sp>
      </p:grpSp>
      <p:grpSp>
        <p:nvGrpSpPr>
          <p:cNvPr id="47" name="Group 1">
            <a:extLst>
              <a:ext uri="{FF2B5EF4-FFF2-40B4-BE49-F238E27FC236}">
                <a16:creationId xmlns:a16="http://schemas.microsoft.com/office/drawing/2014/main" id="{77EBC823-E85A-4A27-84E8-9DC0536B0F9C}"/>
              </a:ext>
            </a:extLst>
          </p:cNvPr>
          <p:cNvGrpSpPr>
            <a:grpSpLocks/>
          </p:cNvGrpSpPr>
          <p:nvPr/>
        </p:nvGrpSpPr>
        <p:grpSpPr bwMode="auto">
          <a:xfrm>
            <a:off x="7567031" y="4290610"/>
            <a:ext cx="1501340" cy="1450551"/>
            <a:chOff x="6845300" y="2762250"/>
            <a:chExt cx="2346325" cy="2266950"/>
          </a:xfrm>
        </p:grpSpPr>
        <p:sp>
          <p:nvSpPr>
            <p:cNvPr id="48" name="Freeform 8">
              <a:extLst>
                <a:ext uri="{FF2B5EF4-FFF2-40B4-BE49-F238E27FC236}">
                  <a16:creationId xmlns:a16="http://schemas.microsoft.com/office/drawing/2014/main" id="{087CA66C-E082-4809-8D61-BE1A17C7159F}"/>
                </a:ext>
              </a:extLst>
            </p:cNvPr>
            <p:cNvSpPr>
              <a:spLocks noEditPoints="1"/>
            </p:cNvSpPr>
            <p:nvPr/>
          </p:nvSpPr>
          <p:spPr bwMode="auto">
            <a:xfrm>
              <a:off x="6878638" y="2792413"/>
              <a:ext cx="2281237" cy="2217737"/>
            </a:xfrm>
            <a:custGeom>
              <a:avLst/>
              <a:gdLst>
                <a:gd name="T0" fmla="*/ 577 w 599"/>
                <a:gd name="T1" fmla="*/ 197 h 582"/>
                <a:gd name="T2" fmla="*/ 471 w 599"/>
                <a:gd name="T3" fmla="*/ 285 h 582"/>
                <a:gd name="T4" fmla="*/ 523 w 599"/>
                <a:gd name="T5" fmla="*/ 109 h 582"/>
                <a:gd name="T6" fmla="*/ 141 w 599"/>
                <a:gd name="T7" fmla="*/ 41 h 582"/>
                <a:gd name="T8" fmla="*/ 141 w 599"/>
                <a:gd name="T9" fmla="*/ 41 h 582"/>
                <a:gd name="T10" fmla="*/ 543 w 599"/>
                <a:gd name="T11" fmla="*/ 134 h 582"/>
                <a:gd name="T12" fmla="*/ 261 w 599"/>
                <a:gd name="T13" fmla="*/ 1 h 582"/>
                <a:gd name="T14" fmla="*/ 303 w 599"/>
                <a:gd name="T15" fmla="*/ 0 h 582"/>
                <a:gd name="T16" fmla="*/ 1 w 599"/>
                <a:gd name="T17" fmla="*/ 305 h 582"/>
                <a:gd name="T18" fmla="*/ 303 w 599"/>
                <a:gd name="T19" fmla="*/ 0 h 582"/>
                <a:gd name="T20" fmla="*/ 32 w 599"/>
                <a:gd name="T21" fmla="*/ 169 h 582"/>
                <a:gd name="T22" fmla="*/ 143 w 599"/>
                <a:gd name="T23" fmla="*/ 40 h 582"/>
                <a:gd name="T24" fmla="*/ 505 w 599"/>
                <a:gd name="T25" fmla="*/ 89 h 582"/>
                <a:gd name="T26" fmla="*/ 215 w 599"/>
                <a:gd name="T27" fmla="*/ 9 h 582"/>
                <a:gd name="T28" fmla="*/ 261 w 599"/>
                <a:gd name="T29" fmla="*/ 1 h 582"/>
                <a:gd name="T30" fmla="*/ 471 w 599"/>
                <a:gd name="T31" fmla="*/ 285 h 582"/>
                <a:gd name="T32" fmla="*/ 465 w 599"/>
                <a:gd name="T33" fmla="*/ 255 h 582"/>
                <a:gd name="T34" fmla="*/ 170 w 599"/>
                <a:gd name="T35" fmla="*/ 552 h 582"/>
                <a:gd name="T36" fmla="*/ 269 w 599"/>
                <a:gd name="T37" fmla="*/ 453 h 582"/>
                <a:gd name="T38" fmla="*/ 399 w 599"/>
                <a:gd name="T39" fmla="*/ 433 h 582"/>
                <a:gd name="T40" fmla="*/ 252 w 599"/>
                <a:gd name="T41" fmla="*/ 577 h 582"/>
                <a:gd name="T42" fmla="*/ 584 w 599"/>
                <a:gd name="T43" fmla="*/ 214 h 582"/>
                <a:gd name="T44" fmla="*/ 194 w 599"/>
                <a:gd name="T45" fmla="*/ 562 h 582"/>
                <a:gd name="T46" fmla="*/ 307 w 599"/>
                <a:gd name="T47" fmla="*/ 455 h 582"/>
                <a:gd name="T48" fmla="*/ 170 w 599"/>
                <a:gd name="T49" fmla="*/ 552 h 582"/>
                <a:gd name="T50" fmla="*/ 181 w 599"/>
                <a:gd name="T51" fmla="*/ 414 h 582"/>
                <a:gd name="T52" fmla="*/ 204 w 599"/>
                <a:gd name="T53" fmla="*/ 431 h 582"/>
                <a:gd name="T54" fmla="*/ 204 w 599"/>
                <a:gd name="T55" fmla="*/ 431 h 582"/>
                <a:gd name="T56" fmla="*/ 234 w 599"/>
                <a:gd name="T57" fmla="*/ 444 h 582"/>
                <a:gd name="T58" fmla="*/ 459 w 599"/>
                <a:gd name="T59" fmla="*/ 543 h 582"/>
                <a:gd name="T60" fmla="*/ 590 w 599"/>
                <a:gd name="T61" fmla="*/ 377 h 582"/>
                <a:gd name="T62" fmla="*/ 459 w 599"/>
                <a:gd name="T63" fmla="*/ 543 h 582"/>
                <a:gd name="T64" fmla="*/ 593 w 599"/>
                <a:gd name="T65" fmla="*/ 248 h 582"/>
                <a:gd name="T66" fmla="*/ 598 w 599"/>
                <a:gd name="T67" fmla="*/ 283 h 582"/>
                <a:gd name="T68" fmla="*/ 345 w 599"/>
                <a:gd name="T69" fmla="*/ 579 h 582"/>
                <a:gd name="T70" fmla="*/ 598 w 599"/>
                <a:gd name="T71" fmla="*/ 326 h 582"/>
                <a:gd name="T72" fmla="*/ 302 w 599"/>
                <a:gd name="T73" fmla="*/ 582 h 582"/>
                <a:gd name="T74" fmla="*/ 143 w 599"/>
                <a:gd name="T75" fmla="*/ 367 h 582"/>
                <a:gd name="T76" fmla="*/ 160 w 599"/>
                <a:gd name="T77" fmla="*/ 392 h 582"/>
                <a:gd name="T78" fmla="*/ 254 w 599"/>
                <a:gd name="T79" fmla="*/ 132 h 582"/>
                <a:gd name="T80" fmla="*/ 342 w 599"/>
                <a:gd name="T81" fmla="*/ 5 h 582"/>
                <a:gd name="T82" fmla="*/ 11 w 599"/>
                <a:gd name="T83" fmla="*/ 378 h 582"/>
                <a:gd name="T84" fmla="*/ 301 w 599"/>
                <a:gd name="T85" fmla="*/ 129 h 582"/>
                <a:gd name="T86" fmla="*/ 254 w 599"/>
                <a:gd name="T87" fmla="*/ 132 h 582"/>
                <a:gd name="T88" fmla="*/ 71 w 599"/>
                <a:gd name="T89" fmla="*/ 482 h 582"/>
                <a:gd name="T90" fmla="*/ 160 w 599"/>
                <a:gd name="T91" fmla="*/ 392 h 582"/>
                <a:gd name="T92" fmla="*/ 458 w 599"/>
                <a:gd name="T93" fmla="*/ 52 h 582"/>
                <a:gd name="T94" fmla="*/ 345 w 599"/>
                <a:gd name="T95" fmla="*/ 138 h 582"/>
                <a:gd name="T96" fmla="*/ 458 w 599"/>
                <a:gd name="T97" fmla="*/ 52 h 582"/>
                <a:gd name="T98" fmla="*/ 337 w 599"/>
                <a:gd name="T99" fmla="*/ 136 h 582"/>
                <a:gd name="T100" fmla="*/ 301 w 599"/>
                <a:gd name="T101" fmla="*/ 129 h 582"/>
                <a:gd name="T102" fmla="*/ 505 w 599"/>
                <a:gd name="T103" fmla="*/ 89 h 582"/>
                <a:gd name="T104" fmla="*/ 415 w 599"/>
                <a:gd name="T105" fmla="*/ 179 h 582"/>
                <a:gd name="T106" fmla="*/ 52 w 599"/>
                <a:gd name="T107" fmla="*/ 458 h 582"/>
                <a:gd name="T108" fmla="*/ 124 w 599"/>
                <a:gd name="T109" fmla="*/ 307 h 582"/>
                <a:gd name="T110" fmla="*/ 132 w 599"/>
                <a:gd name="T111" fmla="*/ 342 h 582"/>
                <a:gd name="T112" fmla="*/ 126 w 599"/>
                <a:gd name="T113" fmla="*/ 262 h 582"/>
                <a:gd name="T114" fmla="*/ 124 w 599"/>
                <a:gd name="T115" fmla="*/ 307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99" h="582">
                  <a:moveTo>
                    <a:pt x="471" y="285"/>
                  </a:moveTo>
                  <a:cubicBezTo>
                    <a:pt x="505" y="251"/>
                    <a:pt x="539" y="218"/>
                    <a:pt x="572" y="184"/>
                  </a:cubicBezTo>
                  <a:cubicBezTo>
                    <a:pt x="574" y="188"/>
                    <a:pt x="576" y="192"/>
                    <a:pt x="577" y="197"/>
                  </a:cubicBezTo>
                  <a:cubicBezTo>
                    <a:pt x="580" y="202"/>
                    <a:pt x="582" y="208"/>
                    <a:pt x="584" y="214"/>
                  </a:cubicBezTo>
                  <a:cubicBezTo>
                    <a:pt x="546" y="252"/>
                    <a:pt x="508" y="291"/>
                    <a:pt x="470" y="329"/>
                  </a:cubicBezTo>
                  <a:cubicBezTo>
                    <a:pt x="472" y="314"/>
                    <a:pt x="473" y="300"/>
                    <a:pt x="471" y="285"/>
                  </a:cubicBezTo>
                  <a:close/>
                  <a:moveTo>
                    <a:pt x="452" y="225"/>
                  </a:moveTo>
                  <a:cubicBezTo>
                    <a:pt x="483" y="195"/>
                    <a:pt x="513" y="164"/>
                    <a:pt x="543" y="134"/>
                  </a:cubicBezTo>
                  <a:cubicBezTo>
                    <a:pt x="537" y="125"/>
                    <a:pt x="530" y="117"/>
                    <a:pt x="523" y="109"/>
                  </a:cubicBezTo>
                  <a:cubicBezTo>
                    <a:pt x="494" y="139"/>
                    <a:pt x="464" y="169"/>
                    <a:pt x="434" y="199"/>
                  </a:cubicBezTo>
                  <a:cubicBezTo>
                    <a:pt x="441" y="207"/>
                    <a:pt x="447" y="216"/>
                    <a:pt x="452" y="225"/>
                  </a:cubicBezTo>
                  <a:close/>
                  <a:moveTo>
                    <a:pt x="141" y="41"/>
                  </a:moveTo>
                  <a:cubicBezTo>
                    <a:pt x="105" y="64"/>
                    <a:pt x="75" y="96"/>
                    <a:pt x="52" y="132"/>
                  </a:cubicBezTo>
                  <a:cubicBezTo>
                    <a:pt x="83" y="101"/>
                    <a:pt x="114" y="70"/>
                    <a:pt x="143" y="40"/>
                  </a:cubicBezTo>
                  <a:cubicBezTo>
                    <a:pt x="143" y="40"/>
                    <a:pt x="142" y="41"/>
                    <a:pt x="141" y="41"/>
                  </a:cubicBezTo>
                  <a:close/>
                  <a:moveTo>
                    <a:pt x="465" y="255"/>
                  </a:moveTo>
                  <a:cubicBezTo>
                    <a:pt x="497" y="223"/>
                    <a:pt x="528" y="191"/>
                    <a:pt x="559" y="160"/>
                  </a:cubicBezTo>
                  <a:cubicBezTo>
                    <a:pt x="554" y="151"/>
                    <a:pt x="549" y="142"/>
                    <a:pt x="543" y="134"/>
                  </a:cubicBezTo>
                  <a:cubicBezTo>
                    <a:pt x="513" y="164"/>
                    <a:pt x="483" y="195"/>
                    <a:pt x="452" y="225"/>
                  </a:cubicBezTo>
                  <a:cubicBezTo>
                    <a:pt x="457" y="235"/>
                    <a:pt x="461" y="245"/>
                    <a:pt x="465" y="255"/>
                  </a:cubicBezTo>
                  <a:close/>
                  <a:moveTo>
                    <a:pt x="261" y="1"/>
                  </a:moveTo>
                  <a:cubicBezTo>
                    <a:pt x="182" y="81"/>
                    <a:pt x="93" y="170"/>
                    <a:pt x="4" y="259"/>
                  </a:cubicBezTo>
                  <a:cubicBezTo>
                    <a:pt x="2" y="274"/>
                    <a:pt x="0" y="290"/>
                    <a:pt x="1" y="305"/>
                  </a:cubicBezTo>
                  <a:cubicBezTo>
                    <a:pt x="105" y="199"/>
                    <a:pt x="210" y="94"/>
                    <a:pt x="303" y="0"/>
                  </a:cubicBezTo>
                  <a:cubicBezTo>
                    <a:pt x="289" y="0"/>
                    <a:pt x="275" y="0"/>
                    <a:pt x="261" y="1"/>
                  </a:cubicBezTo>
                  <a:close/>
                  <a:moveTo>
                    <a:pt x="303" y="0"/>
                  </a:moveTo>
                  <a:cubicBezTo>
                    <a:pt x="210" y="94"/>
                    <a:pt x="105" y="199"/>
                    <a:pt x="1" y="305"/>
                  </a:cubicBezTo>
                  <a:cubicBezTo>
                    <a:pt x="1" y="318"/>
                    <a:pt x="2" y="331"/>
                    <a:pt x="4" y="345"/>
                  </a:cubicBezTo>
                  <a:cubicBezTo>
                    <a:pt x="120" y="228"/>
                    <a:pt x="238" y="109"/>
                    <a:pt x="342" y="5"/>
                  </a:cubicBezTo>
                  <a:cubicBezTo>
                    <a:pt x="329" y="3"/>
                    <a:pt x="316" y="1"/>
                    <a:pt x="303" y="0"/>
                  </a:cubicBezTo>
                  <a:close/>
                  <a:moveTo>
                    <a:pt x="143" y="40"/>
                  </a:moveTo>
                  <a:cubicBezTo>
                    <a:pt x="114" y="70"/>
                    <a:pt x="83" y="101"/>
                    <a:pt x="52" y="132"/>
                  </a:cubicBezTo>
                  <a:cubicBezTo>
                    <a:pt x="44" y="144"/>
                    <a:pt x="38" y="156"/>
                    <a:pt x="32" y="169"/>
                  </a:cubicBezTo>
                  <a:cubicBezTo>
                    <a:pt x="25" y="182"/>
                    <a:pt x="20" y="197"/>
                    <a:pt x="15" y="211"/>
                  </a:cubicBezTo>
                  <a:cubicBezTo>
                    <a:pt x="85" y="141"/>
                    <a:pt x="152" y="73"/>
                    <a:pt x="215" y="9"/>
                  </a:cubicBezTo>
                  <a:cubicBezTo>
                    <a:pt x="190" y="16"/>
                    <a:pt x="166" y="26"/>
                    <a:pt x="143" y="40"/>
                  </a:cubicBezTo>
                  <a:close/>
                  <a:moveTo>
                    <a:pt x="434" y="199"/>
                  </a:moveTo>
                  <a:cubicBezTo>
                    <a:pt x="464" y="169"/>
                    <a:pt x="494" y="139"/>
                    <a:pt x="523" y="109"/>
                  </a:cubicBezTo>
                  <a:cubicBezTo>
                    <a:pt x="517" y="102"/>
                    <a:pt x="511" y="96"/>
                    <a:pt x="505" y="89"/>
                  </a:cubicBezTo>
                  <a:cubicBezTo>
                    <a:pt x="475" y="119"/>
                    <a:pt x="445" y="149"/>
                    <a:pt x="415" y="179"/>
                  </a:cubicBezTo>
                  <a:cubicBezTo>
                    <a:pt x="422" y="185"/>
                    <a:pt x="428" y="192"/>
                    <a:pt x="434" y="199"/>
                  </a:cubicBezTo>
                  <a:close/>
                  <a:moveTo>
                    <a:pt x="215" y="9"/>
                  </a:moveTo>
                  <a:cubicBezTo>
                    <a:pt x="152" y="73"/>
                    <a:pt x="85" y="141"/>
                    <a:pt x="15" y="211"/>
                  </a:cubicBezTo>
                  <a:cubicBezTo>
                    <a:pt x="10" y="227"/>
                    <a:pt x="6" y="243"/>
                    <a:pt x="4" y="259"/>
                  </a:cubicBezTo>
                  <a:cubicBezTo>
                    <a:pt x="93" y="170"/>
                    <a:pt x="182" y="81"/>
                    <a:pt x="261" y="1"/>
                  </a:cubicBezTo>
                  <a:cubicBezTo>
                    <a:pt x="246" y="3"/>
                    <a:pt x="230" y="5"/>
                    <a:pt x="215" y="9"/>
                  </a:cubicBezTo>
                  <a:close/>
                  <a:moveTo>
                    <a:pt x="469" y="270"/>
                  </a:moveTo>
                  <a:cubicBezTo>
                    <a:pt x="470" y="275"/>
                    <a:pt x="471" y="280"/>
                    <a:pt x="471" y="285"/>
                  </a:cubicBezTo>
                  <a:cubicBezTo>
                    <a:pt x="505" y="251"/>
                    <a:pt x="539" y="218"/>
                    <a:pt x="572" y="184"/>
                  </a:cubicBezTo>
                  <a:cubicBezTo>
                    <a:pt x="568" y="176"/>
                    <a:pt x="564" y="168"/>
                    <a:pt x="559" y="160"/>
                  </a:cubicBezTo>
                  <a:cubicBezTo>
                    <a:pt x="528" y="191"/>
                    <a:pt x="497" y="223"/>
                    <a:pt x="465" y="255"/>
                  </a:cubicBezTo>
                  <a:cubicBezTo>
                    <a:pt x="466" y="260"/>
                    <a:pt x="468" y="265"/>
                    <a:pt x="469" y="270"/>
                  </a:cubicBezTo>
                  <a:close/>
                  <a:moveTo>
                    <a:pt x="269" y="453"/>
                  </a:moveTo>
                  <a:cubicBezTo>
                    <a:pt x="235" y="487"/>
                    <a:pt x="202" y="520"/>
                    <a:pt x="170" y="552"/>
                  </a:cubicBezTo>
                  <a:cubicBezTo>
                    <a:pt x="178" y="556"/>
                    <a:pt x="186" y="559"/>
                    <a:pt x="194" y="562"/>
                  </a:cubicBezTo>
                  <a:cubicBezTo>
                    <a:pt x="228" y="528"/>
                    <a:pt x="264" y="492"/>
                    <a:pt x="301" y="455"/>
                  </a:cubicBezTo>
                  <a:cubicBezTo>
                    <a:pt x="290" y="455"/>
                    <a:pt x="279" y="454"/>
                    <a:pt x="269" y="453"/>
                  </a:cubicBezTo>
                  <a:close/>
                  <a:moveTo>
                    <a:pt x="584" y="214"/>
                  </a:moveTo>
                  <a:cubicBezTo>
                    <a:pt x="546" y="252"/>
                    <a:pt x="508" y="291"/>
                    <a:pt x="470" y="329"/>
                  </a:cubicBezTo>
                  <a:cubicBezTo>
                    <a:pt x="462" y="372"/>
                    <a:pt x="437" y="412"/>
                    <a:pt x="399" y="433"/>
                  </a:cubicBezTo>
                  <a:cubicBezTo>
                    <a:pt x="383" y="442"/>
                    <a:pt x="366" y="448"/>
                    <a:pt x="348" y="451"/>
                  </a:cubicBezTo>
                  <a:cubicBezTo>
                    <a:pt x="307" y="493"/>
                    <a:pt x="266" y="533"/>
                    <a:pt x="228" y="572"/>
                  </a:cubicBezTo>
                  <a:cubicBezTo>
                    <a:pt x="236" y="574"/>
                    <a:pt x="244" y="576"/>
                    <a:pt x="252" y="577"/>
                  </a:cubicBezTo>
                  <a:cubicBezTo>
                    <a:pt x="255" y="578"/>
                    <a:pt x="259" y="578"/>
                    <a:pt x="263" y="579"/>
                  </a:cubicBezTo>
                  <a:cubicBezTo>
                    <a:pt x="365" y="477"/>
                    <a:pt x="480" y="361"/>
                    <a:pt x="593" y="248"/>
                  </a:cubicBezTo>
                  <a:cubicBezTo>
                    <a:pt x="590" y="237"/>
                    <a:pt x="587" y="225"/>
                    <a:pt x="584" y="214"/>
                  </a:cubicBezTo>
                  <a:close/>
                  <a:moveTo>
                    <a:pt x="307" y="455"/>
                  </a:moveTo>
                  <a:cubicBezTo>
                    <a:pt x="305" y="455"/>
                    <a:pt x="303" y="455"/>
                    <a:pt x="301" y="455"/>
                  </a:cubicBezTo>
                  <a:cubicBezTo>
                    <a:pt x="264" y="492"/>
                    <a:pt x="228" y="528"/>
                    <a:pt x="194" y="562"/>
                  </a:cubicBezTo>
                  <a:cubicBezTo>
                    <a:pt x="205" y="566"/>
                    <a:pt x="216" y="569"/>
                    <a:pt x="228" y="572"/>
                  </a:cubicBezTo>
                  <a:cubicBezTo>
                    <a:pt x="266" y="533"/>
                    <a:pt x="307" y="493"/>
                    <a:pt x="348" y="451"/>
                  </a:cubicBezTo>
                  <a:cubicBezTo>
                    <a:pt x="334" y="454"/>
                    <a:pt x="320" y="455"/>
                    <a:pt x="307" y="455"/>
                  </a:cubicBezTo>
                  <a:close/>
                  <a:moveTo>
                    <a:pt x="234" y="444"/>
                  </a:moveTo>
                  <a:cubicBezTo>
                    <a:pt x="202" y="476"/>
                    <a:pt x="171" y="507"/>
                    <a:pt x="141" y="537"/>
                  </a:cubicBezTo>
                  <a:cubicBezTo>
                    <a:pt x="150" y="542"/>
                    <a:pt x="160" y="548"/>
                    <a:pt x="170" y="552"/>
                  </a:cubicBezTo>
                  <a:cubicBezTo>
                    <a:pt x="202" y="520"/>
                    <a:pt x="235" y="487"/>
                    <a:pt x="269" y="453"/>
                  </a:cubicBezTo>
                  <a:cubicBezTo>
                    <a:pt x="257" y="451"/>
                    <a:pt x="245" y="448"/>
                    <a:pt x="234" y="444"/>
                  </a:cubicBezTo>
                  <a:close/>
                  <a:moveTo>
                    <a:pt x="181" y="414"/>
                  </a:moveTo>
                  <a:cubicBezTo>
                    <a:pt x="151" y="444"/>
                    <a:pt x="121" y="474"/>
                    <a:pt x="93" y="502"/>
                  </a:cubicBezTo>
                  <a:cubicBezTo>
                    <a:pt x="100" y="509"/>
                    <a:pt x="108" y="515"/>
                    <a:pt x="116" y="520"/>
                  </a:cubicBezTo>
                  <a:cubicBezTo>
                    <a:pt x="144" y="491"/>
                    <a:pt x="174" y="462"/>
                    <a:pt x="204" y="431"/>
                  </a:cubicBezTo>
                  <a:cubicBezTo>
                    <a:pt x="196" y="426"/>
                    <a:pt x="188" y="421"/>
                    <a:pt x="181" y="414"/>
                  </a:cubicBezTo>
                  <a:close/>
                  <a:moveTo>
                    <a:pt x="220" y="439"/>
                  </a:moveTo>
                  <a:cubicBezTo>
                    <a:pt x="215" y="437"/>
                    <a:pt x="209" y="434"/>
                    <a:pt x="204" y="431"/>
                  </a:cubicBezTo>
                  <a:cubicBezTo>
                    <a:pt x="174" y="462"/>
                    <a:pt x="144" y="491"/>
                    <a:pt x="116" y="520"/>
                  </a:cubicBezTo>
                  <a:cubicBezTo>
                    <a:pt x="124" y="526"/>
                    <a:pt x="132" y="532"/>
                    <a:pt x="141" y="537"/>
                  </a:cubicBezTo>
                  <a:cubicBezTo>
                    <a:pt x="171" y="507"/>
                    <a:pt x="202" y="476"/>
                    <a:pt x="234" y="444"/>
                  </a:cubicBezTo>
                  <a:cubicBezTo>
                    <a:pt x="229" y="443"/>
                    <a:pt x="225" y="441"/>
                    <a:pt x="220" y="439"/>
                  </a:cubicBezTo>
                  <a:close/>
                  <a:moveTo>
                    <a:pt x="567" y="436"/>
                  </a:moveTo>
                  <a:cubicBezTo>
                    <a:pt x="530" y="473"/>
                    <a:pt x="494" y="508"/>
                    <a:pt x="459" y="543"/>
                  </a:cubicBezTo>
                  <a:cubicBezTo>
                    <a:pt x="504" y="518"/>
                    <a:pt x="542" y="481"/>
                    <a:pt x="567" y="436"/>
                  </a:cubicBezTo>
                  <a:close/>
                  <a:moveTo>
                    <a:pt x="574" y="422"/>
                  </a:moveTo>
                  <a:cubicBezTo>
                    <a:pt x="581" y="407"/>
                    <a:pt x="586" y="393"/>
                    <a:pt x="590" y="377"/>
                  </a:cubicBezTo>
                  <a:cubicBezTo>
                    <a:pt x="525" y="443"/>
                    <a:pt x="461" y="508"/>
                    <a:pt x="401" y="568"/>
                  </a:cubicBezTo>
                  <a:cubicBezTo>
                    <a:pt x="414" y="564"/>
                    <a:pt x="427" y="559"/>
                    <a:pt x="439" y="553"/>
                  </a:cubicBezTo>
                  <a:cubicBezTo>
                    <a:pt x="446" y="550"/>
                    <a:pt x="453" y="547"/>
                    <a:pt x="459" y="543"/>
                  </a:cubicBezTo>
                  <a:cubicBezTo>
                    <a:pt x="494" y="508"/>
                    <a:pt x="530" y="473"/>
                    <a:pt x="567" y="436"/>
                  </a:cubicBezTo>
                  <a:cubicBezTo>
                    <a:pt x="569" y="431"/>
                    <a:pt x="572" y="427"/>
                    <a:pt x="574" y="422"/>
                  </a:cubicBezTo>
                  <a:close/>
                  <a:moveTo>
                    <a:pt x="593" y="248"/>
                  </a:moveTo>
                  <a:cubicBezTo>
                    <a:pt x="480" y="361"/>
                    <a:pt x="365" y="477"/>
                    <a:pt x="263" y="579"/>
                  </a:cubicBezTo>
                  <a:cubicBezTo>
                    <a:pt x="276" y="580"/>
                    <a:pt x="289" y="581"/>
                    <a:pt x="302" y="582"/>
                  </a:cubicBezTo>
                  <a:cubicBezTo>
                    <a:pt x="393" y="490"/>
                    <a:pt x="495" y="386"/>
                    <a:pt x="598" y="283"/>
                  </a:cubicBezTo>
                  <a:cubicBezTo>
                    <a:pt x="597" y="271"/>
                    <a:pt x="595" y="260"/>
                    <a:pt x="593" y="248"/>
                  </a:cubicBezTo>
                  <a:close/>
                  <a:moveTo>
                    <a:pt x="598" y="326"/>
                  </a:moveTo>
                  <a:cubicBezTo>
                    <a:pt x="510" y="414"/>
                    <a:pt x="424" y="501"/>
                    <a:pt x="345" y="579"/>
                  </a:cubicBezTo>
                  <a:cubicBezTo>
                    <a:pt x="364" y="577"/>
                    <a:pt x="383" y="573"/>
                    <a:pt x="401" y="568"/>
                  </a:cubicBezTo>
                  <a:cubicBezTo>
                    <a:pt x="461" y="508"/>
                    <a:pt x="525" y="443"/>
                    <a:pt x="590" y="377"/>
                  </a:cubicBezTo>
                  <a:cubicBezTo>
                    <a:pt x="594" y="361"/>
                    <a:pt x="597" y="344"/>
                    <a:pt x="598" y="326"/>
                  </a:cubicBezTo>
                  <a:close/>
                  <a:moveTo>
                    <a:pt x="598" y="326"/>
                  </a:moveTo>
                  <a:cubicBezTo>
                    <a:pt x="599" y="312"/>
                    <a:pt x="599" y="297"/>
                    <a:pt x="598" y="283"/>
                  </a:cubicBezTo>
                  <a:cubicBezTo>
                    <a:pt x="495" y="386"/>
                    <a:pt x="393" y="490"/>
                    <a:pt x="302" y="582"/>
                  </a:cubicBezTo>
                  <a:cubicBezTo>
                    <a:pt x="316" y="582"/>
                    <a:pt x="331" y="581"/>
                    <a:pt x="345" y="579"/>
                  </a:cubicBezTo>
                  <a:cubicBezTo>
                    <a:pt x="424" y="501"/>
                    <a:pt x="510" y="414"/>
                    <a:pt x="598" y="326"/>
                  </a:cubicBezTo>
                  <a:close/>
                  <a:moveTo>
                    <a:pt x="143" y="367"/>
                  </a:moveTo>
                  <a:cubicBezTo>
                    <a:pt x="112" y="398"/>
                    <a:pt x="82" y="428"/>
                    <a:pt x="52" y="458"/>
                  </a:cubicBezTo>
                  <a:cubicBezTo>
                    <a:pt x="58" y="466"/>
                    <a:pt x="64" y="474"/>
                    <a:pt x="71" y="482"/>
                  </a:cubicBezTo>
                  <a:cubicBezTo>
                    <a:pt x="100" y="452"/>
                    <a:pt x="130" y="423"/>
                    <a:pt x="160" y="392"/>
                  </a:cubicBezTo>
                  <a:cubicBezTo>
                    <a:pt x="153" y="384"/>
                    <a:pt x="148" y="376"/>
                    <a:pt x="143" y="367"/>
                  </a:cubicBezTo>
                  <a:close/>
                  <a:moveTo>
                    <a:pt x="240" y="135"/>
                  </a:moveTo>
                  <a:cubicBezTo>
                    <a:pt x="245" y="134"/>
                    <a:pt x="250" y="133"/>
                    <a:pt x="254" y="132"/>
                  </a:cubicBezTo>
                  <a:cubicBezTo>
                    <a:pt x="295" y="91"/>
                    <a:pt x="335" y="50"/>
                    <a:pt x="373" y="12"/>
                  </a:cubicBezTo>
                  <a:cubicBezTo>
                    <a:pt x="364" y="9"/>
                    <a:pt x="354" y="7"/>
                    <a:pt x="344" y="5"/>
                  </a:cubicBezTo>
                  <a:cubicBezTo>
                    <a:pt x="343" y="5"/>
                    <a:pt x="343" y="5"/>
                    <a:pt x="342" y="5"/>
                  </a:cubicBezTo>
                  <a:cubicBezTo>
                    <a:pt x="238" y="109"/>
                    <a:pt x="120" y="228"/>
                    <a:pt x="4" y="345"/>
                  </a:cubicBezTo>
                  <a:cubicBezTo>
                    <a:pt x="5" y="355"/>
                    <a:pt x="7" y="365"/>
                    <a:pt x="10" y="376"/>
                  </a:cubicBezTo>
                  <a:cubicBezTo>
                    <a:pt x="10" y="376"/>
                    <a:pt x="11" y="377"/>
                    <a:pt x="11" y="378"/>
                  </a:cubicBezTo>
                  <a:cubicBezTo>
                    <a:pt x="49" y="339"/>
                    <a:pt x="87" y="300"/>
                    <a:pt x="126" y="262"/>
                  </a:cubicBezTo>
                  <a:cubicBezTo>
                    <a:pt x="137" y="203"/>
                    <a:pt x="182" y="152"/>
                    <a:pt x="240" y="135"/>
                  </a:cubicBezTo>
                  <a:close/>
                  <a:moveTo>
                    <a:pt x="301" y="129"/>
                  </a:moveTo>
                  <a:cubicBezTo>
                    <a:pt x="337" y="93"/>
                    <a:pt x="372" y="58"/>
                    <a:pt x="406" y="24"/>
                  </a:cubicBezTo>
                  <a:cubicBezTo>
                    <a:pt x="395" y="19"/>
                    <a:pt x="384" y="15"/>
                    <a:pt x="373" y="12"/>
                  </a:cubicBezTo>
                  <a:cubicBezTo>
                    <a:pt x="335" y="50"/>
                    <a:pt x="295" y="91"/>
                    <a:pt x="254" y="132"/>
                  </a:cubicBezTo>
                  <a:cubicBezTo>
                    <a:pt x="270" y="129"/>
                    <a:pt x="285" y="128"/>
                    <a:pt x="301" y="129"/>
                  </a:cubicBezTo>
                  <a:close/>
                  <a:moveTo>
                    <a:pt x="160" y="392"/>
                  </a:moveTo>
                  <a:cubicBezTo>
                    <a:pt x="130" y="423"/>
                    <a:pt x="100" y="452"/>
                    <a:pt x="71" y="482"/>
                  </a:cubicBezTo>
                  <a:cubicBezTo>
                    <a:pt x="78" y="489"/>
                    <a:pt x="85" y="496"/>
                    <a:pt x="93" y="502"/>
                  </a:cubicBezTo>
                  <a:cubicBezTo>
                    <a:pt x="121" y="474"/>
                    <a:pt x="151" y="444"/>
                    <a:pt x="181" y="414"/>
                  </a:cubicBezTo>
                  <a:cubicBezTo>
                    <a:pt x="173" y="408"/>
                    <a:pt x="166" y="400"/>
                    <a:pt x="160" y="392"/>
                  </a:cubicBezTo>
                  <a:close/>
                  <a:moveTo>
                    <a:pt x="345" y="138"/>
                  </a:moveTo>
                  <a:cubicBezTo>
                    <a:pt x="351" y="140"/>
                    <a:pt x="358" y="143"/>
                    <a:pt x="364" y="145"/>
                  </a:cubicBezTo>
                  <a:cubicBezTo>
                    <a:pt x="396" y="114"/>
                    <a:pt x="427" y="82"/>
                    <a:pt x="458" y="52"/>
                  </a:cubicBezTo>
                  <a:cubicBezTo>
                    <a:pt x="450" y="47"/>
                    <a:pt x="442" y="42"/>
                    <a:pt x="434" y="37"/>
                  </a:cubicBezTo>
                  <a:cubicBezTo>
                    <a:pt x="402" y="69"/>
                    <a:pt x="370" y="102"/>
                    <a:pt x="337" y="136"/>
                  </a:cubicBezTo>
                  <a:cubicBezTo>
                    <a:pt x="339" y="136"/>
                    <a:pt x="342" y="137"/>
                    <a:pt x="345" y="138"/>
                  </a:cubicBezTo>
                  <a:close/>
                  <a:moveTo>
                    <a:pt x="391" y="160"/>
                  </a:moveTo>
                  <a:cubicBezTo>
                    <a:pt x="422" y="129"/>
                    <a:pt x="452" y="99"/>
                    <a:pt x="481" y="69"/>
                  </a:cubicBezTo>
                  <a:cubicBezTo>
                    <a:pt x="474" y="63"/>
                    <a:pt x="466" y="57"/>
                    <a:pt x="458" y="52"/>
                  </a:cubicBezTo>
                  <a:cubicBezTo>
                    <a:pt x="427" y="82"/>
                    <a:pt x="396" y="114"/>
                    <a:pt x="364" y="145"/>
                  </a:cubicBezTo>
                  <a:cubicBezTo>
                    <a:pt x="373" y="150"/>
                    <a:pt x="382" y="155"/>
                    <a:pt x="391" y="160"/>
                  </a:cubicBezTo>
                  <a:close/>
                  <a:moveTo>
                    <a:pt x="337" y="136"/>
                  </a:moveTo>
                  <a:cubicBezTo>
                    <a:pt x="370" y="102"/>
                    <a:pt x="402" y="69"/>
                    <a:pt x="434" y="37"/>
                  </a:cubicBezTo>
                  <a:cubicBezTo>
                    <a:pt x="425" y="32"/>
                    <a:pt x="415" y="28"/>
                    <a:pt x="406" y="24"/>
                  </a:cubicBezTo>
                  <a:cubicBezTo>
                    <a:pt x="372" y="58"/>
                    <a:pt x="337" y="93"/>
                    <a:pt x="301" y="129"/>
                  </a:cubicBezTo>
                  <a:cubicBezTo>
                    <a:pt x="313" y="130"/>
                    <a:pt x="325" y="132"/>
                    <a:pt x="337" y="136"/>
                  </a:cubicBezTo>
                  <a:close/>
                  <a:moveTo>
                    <a:pt x="415" y="179"/>
                  </a:moveTo>
                  <a:cubicBezTo>
                    <a:pt x="445" y="149"/>
                    <a:pt x="475" y="119"/>
                    <a:pt x="505" y="89"/>
                  </a:cubicBezTo>
                  <a:cubicBezTo>
                    <a:pt x="497" y="82"/>
                    <a:pt x="489" y="75"/>
                    <a:pt x="481" y="69"/>
                  </a:cubicBezTo>
                  <a:cubicBezTo>
                    <a:pt x="452" y="99"/>
                    <a:pt x="422" y="129"/>
                    <a:pt x="391" y="160"/>
                  </a:cubicBezTo>
                  <a:cubicBezTo>
                    <a:pt x="399" y="166"/>
                    <a:pt x="408" y="172"/>
                    <a:pt x="415" y="179"/>
                  </a:cubicBezTo>
                  <a:close/>
                  <a:moveTo>
                    <a:pt x="132" y="342"/>
                  </a:moveTo>
                  <a:cubicBezTo>
                    <a:pt x="100" y="374"/>
                    <a:pt x="69" y="406"/>
                    <a:pt x="37" y="437"/>
                  </a:cubicBezTo>
                  <a:cubicBezTo>
                    <a:pt x="42" y="444"/>
                    <a:pt x="47" y="451"/>
                    <a:pt x="52" y="458"/>
                  </a:cubicBezTo>
                  <a:cubicBezTo>
                    <a:pt x="82" y="428"/>
                    <a:pt x="112" y="398"/>
                    <a:pt x="143" y="367"/>
                  </a:cubicBezTo>
                  <a:cubicBezTo>
                    <a:pt x="139" y="359"/>
                    <a:pt x="135" y="350"/>
                    <a:pt x="132" y="342"/>
                  </a:cubicBezTo>
                  <a:close/>
                  <a:moveTo>
                    <a:pt x="124" y="307"/>
                  </a:moveTo>
                  <a:cubicBezTo>
                    <a:pt x="90" y="341"/>
                    <a:pt x="56" y="375"/>
                    <a:pt x="23" y="409"/>
                  </a:cubicBezTo>
                  <a:cubicBezTo>
                    <a:pt x="27" y="419"/>
                    <a:pt x="32" y="428"/>
                    <a:pt x="37" y="437"/>
                  </a:cubicBezTo>
                  <a:cubicBezTo>
                    <a:pt x="69" y="406"/>
                    <a:pt x="100" y="374"/>
                    <a:pt x="132" y="342"/>
                  </a:cubicBezTo>
                  <a:cubicBezTo>
                    <a:pt x="128" y="331"/>
                    <a:pt x="125" y="319"/>
                    <a:pt x="124" y="307"/>
                  </a:cubicBezTo>
                  <a:close/>
                  <a:moveTo>
                    <a:pt x="123" y="280"/>
                  </a:moveTo>
                  <a:cubicBezTo>
                    <a:pt x="124" y="274"/>
                    <a:pt x="125" y="268"/>
                    <a:pt x="126" y="262"/>
                  </a:cubicBezTo>
                  <a:cubicBezTo>
                    <a:pt x="87" y="300"/>
                    <a:pt x="49" y="339"/>
                    <a:pt x="11" y="378"/>
                  </a:cubicBezTo>
                  <a:cubicBezTo>
                    <a:pt x="14" y="388"/>
                    <a:pt x="18" y="399"/>
                    <a:pt x="23" y="409"/>
                  </a:cubicBezTo>
                  <a:cubicBezTo>
                    <a:pt x="56" y="375"/>
                    <a:pt x="90" y="341"/>
                    <a:pt x="124" y="307"/>
                  </a:cubicBezTo>
                  <a:cubicBezTo>
                    <a:pt x="123" y="298"/>
                    <a:pt x="123" y="289"/>
                    <a:pt x="123" y="280"/>
                  </a:cubicBezTo>
                  <a:close/>
                </a:path>
              </a:pathLst>
            </a:custGeom>
            <a:noFill/>
            <a:ln w="7938" cap="flat">
              <a:solidFill>
                <a:schemeClr val="tx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defRPr/>
              </a:pPr>
              <a:endParaRPr lang="ru-RU">
                <a:latin typeface="+mn-lt"/>
              </a:endParaRPr>
            </a:p>
          </p:txBody>
        </p:sp>
        <p:sp>
          <p:nvSpPr>
            <p:cNvPr id="49" name="Freeform 9">
              <a:extLst>
                <a:ext uri="{FF2B5EF4-FFF2-40B4-BE49-F238E27FC236}">
                  <a16:creationId xmlns:a16="http://schemas.microsoft.com/office/drawing/2014/main" id="{5A946F9E-DBA4-4EC6-972A-B81D7254F4D1}"/>
                </a:ext>
              </a:extLst>
            </p:cNvPr>
            <p:cNvSpPr>
              <a:spLocks noEditPoints="1"/>
            </p:cNvSpPr>
            <p:nvPr/>
          </p:nvSpPr>
          <p:spPr bwMode="auto">
            <a:xfrm>
              <a:off x="6845300" y="2762250"/>
              <a:ext cx="2346325" cy="2266950"/>
            </a:xfrm>
            <a:custGeom>
              <a:avLst/>
              <a:gdLst>
                <a:gd name="T0" fmla="*/ 586 w 616"/>
                <a:gd name="T1" fmla="*/ 205 h 595"/>
                <a:gd name="T2" fmla="*/ 353 w 616"/>
                <a:gd name="T3" fmla="*/ 13 h 595"/>
                <a:gd name="T4" fmla="*/ 150 w 616"/>
                <a:gd name="T5" fmla="*/ 49 h 595"/>
                <a:gd name="T6" fmla="*/ 41 w 616"/>
                <a:gd name="T7" fmla="*/ 177 h 595"/>
                <a:gd name="T8" fmla="*/ 19 w 616"/>
                <a:gd name="T9" fmla="*/ 384 h 595"/>
                <a:gd name="T10" fmla="*/ 261 w 616"/>
                <a:gd name="T11" fmla="*/ 585 h 595"/>
                <a:gd name="T12" fmla="*/ 448 w 616"/>
                <a:gd name="T13" fmla="*/ 561 h 595"/>
                <a:gd name="T14" fmla="*/ 583 w 616"/>
                <a:gd name="T15" fmla="*/ 430 h 595"/>
                <a:gd name="T16" fmla="*/ 586 w 616"/>
                <a:gd name="T17" fmla="*/ 205 h 595"/>
                <a:gd name="T18" fmla="*/ 408 w 616"/>
                <a:gd name="T19" fmla="*/ 441 h 595"/>
                <a:gd name="T20" fmla="*/ 316 w 616"/>
                <a:gd name="T21" fmla="*/ 463 h 595"/>
                <a:gd name="T22" fmla="*/ 229 w 616"/>
                <a:gd name="T23" fmla="*/ 447 h 595"/>
                <a:gd name="T24" fmla="*/ 132 w 616"/>
                <a:gd name="T25" fmla="*/ 288 h 595"/>
                <a:gd name="T26" fmla="*/ 249 w 616"/>
                <a:gd name="T27" fmla="*/ 143 h 595"/>
                <a:gd name="T28" fmla="*/ 354 w 616"/>
                <a:gd name="T29" fmla="*/ 146 h 595"/>
                <a:gd name="T30" fmla="*/ 478 w 616"/>
                <a:gd name="T31" fmla="*/ 278 h 595"/>
                <a:gd name="T32" fmla="*/ 408 w 616"/>
                <a:gd name="T33" fmla="*/ 44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16" h="595">
                  <a:moveTo>
                    <a:pt x="586" y="205"/>
                  </a:moveTo>
                  <a:cubicBezTo>
                    <a:pt x="547" y="107"/>
                    <a:pt x="456" y="33"/>
                    <a:pt x="353" y="13"/>
                  </a:cubicBezTo>
                  <a:cubicBezTo>
                    <a:pt x="284" y="0"/>
                    <a:pt x="209" y="12"/>
                    <a:pt x="150" y="49"/>
                  </a:cubicBezTo>
                  <a:cubicBezTo>
                    <a:pt x="102" y="80"/>
                    <a:pt x="65" y="126"/>
                    <a:pt x="41" y="177"/>
                  </a:cubicBezTo>
                  <a:cubicBezTo>
                    <a:pt x="10" y="241"/>
                    <a:pt x="0" y="316"/>
                    <a:pt x="19" y="384"/>
                  </a:cubicBezTo>
                  <a:cubicBezTo>
                    <a:pt x="50" y="490"/>
                    <a:pt x="151" y="567"/>
                    <a:pt x="261" y="585"/>
                  </a:cubicBezTo>
                  <a:cubicBezTo>
                    <a:pt x="324" y="595"/>
                    <a:pt x="390" y="588"/>
                    <a:pt x="448" y="561"/>
                  </a:cubicBezTo>
                  <a:cubicBezTo>
                    <a:pt x="506" y="534"/>
                    <a:pt x="556" y="488"/>
                    <a:pt x="583" y="430"/>
                  </a:cubicBezTo>
                  <a:cubicBezTo>
                    <a:pt x="616" y="360"/>
                    <a:pt x="615" y="276"/>
                    <a:pt x="586" y="205"/>
                  </a:cubicBezTo>
                  <a:close/>
                  <a:moveTo>
                    <a:pt x="408" y="441"/>
                  </a:moveTo>
                  <a:cubicBezTo>
                    <a:pt x="380" y="457"/>
                    <a:pt x="348" y="463"/>
                    <a:pt x="316" y="463"/>
                  </a:cubicBezTo>
                  <a:cubicBezTo>
                    <a:pt x="286" y="463"/>
                    <a:pt x="256" y="459"/>
                    <a:pt x="229" y="447"/>
                  </a:cubicBezTo>
                  <a:cubicBezTo>
                    <a:pt x="169" y="421"/>
                    <a:pt x="128" y="354"/>
                    <a:pt x="132" y="288"/>
                  </a:cubicBezTo>
                  <a:cubicBezTo>
                    <a:pt x="137" y="222"/>
                    <a:pt x="185" y="162"/>
                    <a:pt x="249" y="143"/>
                  </a:cubicBezTo>
                  <a:cubicBezTo>
                    <a:pt x="283" y="133"/>
                    <a:pt x="320" y="135"/>
                    <a:pt x="354" y="146"/>
                  </a:cubicBezTo>
                  <a:cubicBezTo>
                    <a:pt x="414" y="165"/>
                    <a:pt x="465" y="216"/>
                    <a:pt x="478" y="278"/>
                  </a:cubicBezTo>
                  <a:cubicBezTo>
                    <a:pt x="491" y="340"/>
                    <a:pt x="463" y="410"/>
                    <a:pt x="408" y="441"/>
                  </a:cubicBezTo>
                  <a:close/>
                </a:path>
              </a:pathLst>
            </a:custGeom>
            <a:noFill/>
            <a:ln w="38100" cap="flat">
              <a:solidFill>
                <a:schemeClr val="tx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defRPr/>
              </a:pPr>
              <a:endParaRPr lang="ru-RU">
                <a:latin typeface="+mn-lt"/>
              </a:endParaRPr>
            </a:p>
          </p:txBody>
        </p:sp>
      </p:grpSp>
      <p:grpSp>
        <p:nvGrpSpPr>
          <p:cNvPr id="50" name="Group 27">
            <a:extLst>
              <a:ext uri="{FF2B5EF4-FFF2-40B4-BE49-F238E27FC236}">
                <a16:creationId xmlns:a16="http://schemas.microsoft.com/office/drawing/2014/main" id="{BD8100E6-D029-4508-B9CC-01A0D0D01BE7}"/>
              </a:ext>
            </a:extLst>
          </p:cNvPr>
          <p:cNvGrpSpPr>
            <a:grpSpLocks/>
          </p:cNvGrpSpPr>
          <p:nvPr/>
        </p:nvGrpSpPr>
        <p:grpSpPr bwMode="auto">
          <a:xfrm>
            <a:off x="8295648" y="3208946"/>
            <a:ext cx="2363748" cy="1784746"/>
            <a:chOff x="8013700" y="1230313"/>
            <a:chExt cx="3694112" cy="2789238"/>
          </a:xfrm>
        </p:grpSpPr>
        <p:sp>
          <p:nvSpPr>
            <p:cNvPr id="51" name="Freeform 11">
              <a:extLst>
                <a:ext uri="{FF2B5EF4-FFF2-40B4-BE49-F238E27FC236}">
                  <a16:creationId xmlns:a16="http://schemas.microsoft.com/office/drawing/2014/main" id="{F3AD1B8F-3536-4E96-A50D-51112E91A43F}"/>
                </a:ext>
              </a:extLst>
            </p:cNvPr>
            <p:cNvSpPr>
              <a:spLocks/>
            </p:cNvSpPr>
            <p:nvPr/>
          </p:nvSpPr>
          <p:spPr bwMode="auto">
            <a:xfrm>
              <a:off x="8013700" y="1878013"/>
              <a:ext cx="3078162" cy="2141538"/>
            </a:xfrm>
            <a:custGeom>
              <a:avLst/>
              <a:gdLst>
                <a:gd name="T0" fmla="*/ 775 w 808"/>
                <a:gd name="T1" fmla="*/ 2 h 562"/>
                <a:gd name="T2" fmla="*/ 782 w 808"/>
                <a:gd name="T3" fmla="*/ 1 h 562"/>
                <a:gd name="T4" fmla="*/ 801 w 808"/>
                <a:gd name="T5" fmla="*/ 13 h 562"/>
                <a:gd name="T6" fmla="*/ 808 w 808"/>
                <a:gd name="T7" fmla="*/ 34 h 562"/>
                <a:gd name="T8" fmla="*/ 780 w 808"/>
                <a:gd name="T9" fmla="*/ 61 h 562"/>
                <a:gd name="T10" fmla="*/ 738 w 808"/>
                <a:gd name="T11" fmla="*/ 89 h 562"/>
                <a:gd name="T12" fmla="*/ 664 w 808"/>
                <a:gd name="T13" fmla="*/ 137 h 562"/>
                <a:gd name="T14" fmla="*/ 626 w 808"/>
                <a:gd name="T15" fmla="*/ 162 h 562"/>
                <a:gd name="T16" fmla="*/ 608 w 808"/>
                <a:gd name="T17" fmla="*/ 174 h 562"/>
                <a:gd name="T18" fmla="*/ 590 w 808"/>
                <a:gd name="T19" fmla="*/ 185 h 562"/>
                <a:gd name="T20" fmla="*/ 292 w 808"/>
                <a:gd name="T21" fmla="*/ 380 h 562"/>
                <a:gd name="T22" fmla="*/ 143 w 808"/>
                <a:gd name="T23" fmla="*/ 478 h 562"/>
                <a:gd name="T24" fmla="*/ 68 w 808"/>
                <a:gd name="T25" fmla="*/ 526 h 562"/>
                <a:gd name="T26" fmla="*/ 7 w 808"/>
                <a:gd name="T27" fmla="*/ 538 h 562"/>
                <a:gd name="T28" fmla="*/ 8 w 808"/>
                <a:gd name="T29" fmla="*/ 506 h 562"/>
                <a:gd name="T30" fmla="*/ 34 w 808"/>
                <a:gd name="T31" fmla="*/ 484 h 562"/>
                <a:gd name="T32" fmla="*/ 112 w 808"/>
                <a:gd name="T33" fmla="*/ 434 h 562"/>
                <a:gd name="T34" fmla="*/ 262 w 808"/>
                <a:gd name="T35" fmla="*/ 338 h 562"/>
                <a:gd name="T36" fmla="*/ 411 w 808"/>
                <a:gd name="T37" fmla="*/ 242 h 562"/>
                <a:gd name="T38" fmla="*/ 485 w 808"/>
                <a:gd name="T39" fmla="*/ 194 h 562"/>
                <a:gd name="T40" fmla="*/ 775 w 808"/>
                <a:gd name="T41" fmla="*/ 2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08" h="562">
                  <a:moveTo>
                    <a:pt x="775" y="2"/>
                  </a:moveTo>
                  <a:cubicBezTo>
                    <a:pt x="778" y="1"/>
                    <a:pt x="780" y="1"/>
                    <a:pt x="782" y="1"/>
                  </a:cubicBezTo>
                  <a:cubicBezTo>
                    <a:pt x="789" y="0"/>
                    <a:pt x="797" y="7"/>
                    <a:pt x="801" y="13"/>
                  </a:cubicBezTo>
                  <a:cubicBezTo>
                    <a:pt x="806" y="19"/>
                    <a:pt x="808" y="26"/>
                    <a:pt x="808" y="34"/>
                  </a:cubicBezTo>
                  <a:cubicBezTo>
                    <a:pt x="806" y="48"/>
                    <a:pt x="791" y="54"/>
                    <a:pt x="780" y="61"/>
                  </a:cubicBezTo>
                  <a:cubicBezTo>
                    <a:pt x="766" y="70"/>
                    <a:pt x="752" y="79"/>
                    <a:pt x="738" y="89"/>
                  </a:cubicBezTo>
                  <a:cubicBezTo>
                    <a:pt x="713" y="105"/>
                    <a:pt x="688" y="121"/>
                    <a:pt x="664" y="137"/>
                  </a:cubicBezTo>
                  <a:cubicBezTo>
                    <a:pt x="651" y="145"/>
                    <a:pt x="639" y="153"/>
                    <a:pt x="626" y="162"/>
                  </a:cubicBezTo>
                  <a:cubicBezTo>
                    <a:pt x="620" y="166"/>
                    <a:pt x="614" y="170"/>
                    <a:pt x="608" y="174"/>
                  </a:cubicBezTo>
                  <a:cubicBezTo>
                    <a:pt x="602" y="177"/>
                    <a:pt x="594" y="181"/>
                    <a:pt x="590" y="185"/>
                  </a:cubicBezTo>
                  <a:cubicBezTo>
                    <a:pt x="490" y="250"/>
                    <a:pt x="391" y="315"/>
                    <a:pt x="292" y="380"/>
                  </a:cubicBezTo>
                  <a:cubicBezTo>
                    <a:pt x="242" y="413"/>
                    <a:pt x="192" y="445"/>
                    <a:pt x="143" y="478"/>
                  </a:cubicBezTo>
                  <a:cubicBezTo>
                    <a:pt x="118" y="494"/>
                    <a:pt x="93" y="510"/>
                    <a:pt x="68" y="526"/>
                  </a:cubicBezTo>
                  <a:cubicBezTo>
                    <a:pt x="52" y="537"/>
                    <a:pt x="24" y="562"/>
                    <a:pt x="7" y="538"/>
                  </a:cubicBezTo>
                  <a:cubicBezTo>
                    <a:pt x="0" y="529"/>
                    <a:pt x="2" y="516"/>
                    <a:pt x="8" y="506"/>
                  </a:cubicBezTo>
                  <a:cubicBezTo>
                    <a:pt x="15" y="497"/>
                    <a:pt x="24" y="490"/>
                    <a:pt x="34" y="484"/>
                  </a:cubicBezTo>
                  <a:cubicBezTo>
                    <a:pt x="60" y="468"/>
                    <a:pt x="86" y="451"/>
                    <a:pt x="112" y="434"/>
                  </a:cubicBezTo>
                  <a:cubicBezTo>
                    <a:pt x="162" y="402"/>
                    <a:pt x="212" y="370"/>
                    <a:pt x="262" y="338"/>
                  </a:cubicBezTo>
                  <a:cubicBezTo>
                    <a:pt x="312" y="306"/>
                    <a:pt x="362" y="274"/>
                    <a:pt x="411" y="242"/>
                  </a:cubicBezTo>
                  <a:cubicBezTo>
                    <a:pt x="436" y="226"/>
                    <a:pt x="460" y="210"/>
                    <a:pt x="485" y="194"/>
                  </a:cubicBezTo>
                  <a:lnTo>
                    <a:pt x="775" y="2"/>
                  </a:lnTo>
                  <a:close/>
                </a:path>
              </a:pathLst>
            </a:custGeom>
            <a:solidFill>
              <a:schemeClr val="bg2"/>
            </a:solidFill>
            <a:ln w="30163" cap="rnd">
              <a:solidFill>
                <a:schemeClr val="tx1">
                  <a:lumMod val="75000"/>
                </a:schemeClr>
              </a:solidFill>
              <a:prstDash val="solid"/>
              <a:round/>
              <a:headEnd/>
              <a:tailEnd/>
            </a:ln>
          </p:spPr>
          <p:txBody>
            <a:bodyPr/>
            <a:lstStyle/>
            <a:p>
              <a:pPr eaLnBrk="1" fontAlgn="auto" hangingPunct="1">
                <a:spcBef>
                  <a:spcPts val="0"/>
                </a:spcBef>
                <a:spcAft>
                  <a:spcPts val="0"/>
                </a:spcAft>
                <a:defRPr/>
              </a:pPr>
              <a:endParaRPr lang="ru-RU">
                <a:latin typeface="+mn-lt"/>
              </a:endParaRPr>
            </a:p>
          </p:txBody>
        </p:sp>
        <p:sp>
          <p:nvSpPr>
            <p:cNvPr id="52" name="Freeform 12">
              <a:extLst>
                <a:ext uri="{FF2B5EF4-FFF2-40B4-BE49-F238E27FC236}">
                  <a16:creationId xmlns:a16="http://schemas.microsoft.com/office/drawing/2014/main" id="{D6BAD6FA-E2AD-4279-8AC0-2F08097C45A0}"/>
                </a:ext>
              </a:extLst>
            </p:cNvPr>
            <p:cNvSpPr>
              <a:spLocks/>
            </p:cNvSpPr>
            <p:nvPr/>
          </p:nvSpPr>
          <p:spPr bwMode="auto">
            <a:xfrm>
              <a:off x="9818688" y="1230313"/>
              <a:ext cx="1184275" cy="1501775"/>
            </a:xfrm>
            <a:custGeom>
              <a:avLst/>
              <a:gdLst>
                <a:gd name="T0" fmla="*/ 1150003 w 311"/>
                <a:gd name="T1" fmla="*/ 735641 h 394"/>
                <a:gd name="T2" fmla="*/ 1184275 w 311"/>
                <a:gd name="T3" fmla="*/ 0 h 394"/>
                <a:gd name="T4" fmla="*/ 0 w 311"/>
                <a:gd name="T5" fmla="*/ 1501775 h 394"/>
                <a:gd name="T6" fmla="*/ 498843 w 311"/>
                <a:gd name="T7" fmla="*/ 1162542 h 394"/>
                <a:gd name="T8" fmla="*/ 1150003 w 311"/>
                <a:gd name="T9" fmla="*/ 735641 h 3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1" h="394">
                  <a:moveTo>
                    <a:pt x="302" y="193"/>
                  </a:moveTo>
                  <a:cubicBezTo>
                    <a:pt x="299" y="128"/>
                    <a:pt x="302" y="64"/>
                    <a:pt x="311" y="0"/>
                  </a:cubicBezTo>
                  <a:cubicBezTo>
                    <a:pt x="165" y="89"/>
                    <a:pt x="53" y="232"/>
                    <a:pt x="0" y="394"/>
                  </a:cubicBezTo>
                  <a:cubicBezTo>
                    <a:pt x="42" y="363"/>
                    <a:pt x="87" y="333"/>
                    <a:pt x="131" y="305"/>
                  </a:cubicBezTo>
                  <a:cubicBezTo>
                    <a:pt x="190" y="268"/>
                    <a:pt x="248" y="236"/>
                    <a:pt x="302" y="193"/>
                  </a:cubicBezTo>
                  <a:close/>
                </a:path>
              </a:pathLst>
            </a:custGeom>
            <a:solidFill>
              <a:schemeClr val="bg2"/>
            </a:solidFill>
            <a:ln w="9525">
              <a:solidFill>
                <a:srgbClr val="000000"/>
              </a:solidFill>
              <a:round/>
              <a:headEnd/>
              <a:tailEnd/>
            </a:ln>
          </p:spPr>
          <p:txBody>
            <a:bodyPr/>
            <a:lstStyle/>
            <a:p>
              <a:endParaRPr lang="pt-BR"/>
            </a:p>
          </p:txBody>
        </p:sp>
        <p:sp>
          <p:nvSpPr>
            <p:cNvPr id="53" name="Freeform 13">
              <a:extLst>
                <a:ext uri="{FF2B5EF4-FFF2-40B4-BE49-F238E27FC236}">
                  <a16:creationId xmlns:a16="http://schemas.microsoft.com/office/drawing/2014/main" id="{738B28A4-0972-460D-A1ED-06BA66E06508}"/>
                </a:ext>
              </a:extLst>
            </p:cNvPr>
            <p:cNvSpPr>
              <a:spLocks/>
            </p:cNvSpPr>
            <p:nvPr/>
          </p:nvSpPr>
          <p:spPr bwMode="auto">
            <a:xfrm>
              <a:off x="9818688" y="1230313"/>
              <a:ext cx="1184275" cy="1501776"/>
            </a:xfrm>
            <a:custGeom>
              <a:avLst/>
              <a:gdLst>
                <a:gd name="T0" fmla="*/ 302 w 311"/>
                <a:gd name="T1" fmla="*/ 193 h 394"/>
                <a:gd name="T2" fmla="*/ 311 w 311"/>
                <a:gd name="T3" fmla="*/ 0 h 394"/>
                <a:gd name="T4" fmla="*/ 0 w 311"/>
                <a:gd name="T5" fmla="*/ 394 h 394"/>
                <a:gd name="T6" fmla="*/ 131 w 311"/>
                <a:gd name="T7" fmla="*/ 305 h 394"/>
                <a:gd name="T8" fmla="*/ 302 w 311"/>
                <a:gd name="T9" fmla="*/ 193 h 394"/>
              </a:gdLst>
              <a:ahLst/>
              <a:cxnLst>
                <a:cxn ang="0">
                  <a:pos x="T0" y="T1"/>
                </a:cxn>
                <a:cxn ang="0">
                  <a:pos x="T2" y="T3"/>
                </a:cxn>
                <a:cxn ang="0">
                  <a:pos x="T4" y="T5"/>
                </a:cxn>
                <a:cxn ang="0">
                  <a:pos x="T6" y="T7"/>
                </a:cxn>
                <a:cxn ang="0">
                  <a:pos x="T8" y="T9"/>
                </a:cxn>
              </a:cxnLst>
              <a:rect l="0" t="0" r="r" b="b"/>
              <a:pathLst>
                <a:path w="311" h="394">
                  <a:moveTo>
                    <a:pt x="302" y="193"/>
                  </a:moveTo>
                  <a:cubicBezTo>
                    <a:pt x="299" y="128"/>
                    <a:pt x="302" y="64"/>
                    <a:pt x="311" y="0"/>
                  </a:cubicBezTo>
                  <a:cubicBezTo>
                    <a:pt x="165" y="89"/>
                    <a:pt x="53" y="232"/>
                    <a:pt x="0" y="394"/>
                  </a:cubicBezTo>
                  <a:cubicBezTo>
                    <a:pt x="42" y="363"/>
                    <a:pt x="87" y="333"/>
                    <a:pt x="131" y="305"/>
                  </a:cubicBezTo>
                  <a:cubicBezTo>
                    <a:pt x="190" y="268"/>
                    <a:pt x="248" y="236"/>
                    <a:pt x="302" y="193"/>
                  </a:cubicBezTo>
                  <a:close/>
                </a:path>
              </a:pathLst>
            </a:custGeom>
            <a:noFill/>
            <a:ln w="30163" cap="rnd">
              <a:solidFill>
                <a:schemeClr val="tx1">
                  <a:lumMod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defRPr/>
              </a:pPr>
              <a:endParaRPr lang="ru-RU">
                <a:latin typeface="+mn-lt"/>
              </a:endParaRPr>
            </a:p>
          </p:txBody>
        </p:sp>
        <p:sp>
          <p:nvSpPr>
            <p:cNvPr id="54" name="Freeform 14">
              <a:extLst>
                <a:ext uri="{FF2B5EF4-FFF2-40B4-BE49-F238E27FC236}">
                  <a16:creationId xmlns:a16="http://schemas.microsoft.com/office/drawing/2014/main" id="{81546401-9BA3-4F39-8BFA-70EF67F7461B}"/>
                </a:ext>
              </a:extLst>
            </p:cNvPr>
            <p:cNvSpPr>
              <a:spLocks noEditPoints="1"/>
            </p:cNvSpPr>
            <p:nvPr/>
          </p:nvSpPr>
          <p:spPr bwMode="auto">
            <a:xfrm>
              <a:off x="8147050" y="1992313"/>
              <a:ext cx="2887662" cy="1966913"/>
            </a:xfrm>
            <a:custGeom>
              <a:avLst/>
              <a:gdLst>
                <a:gd name="T0" fmla="*/ 29 w 1819"/>
                <a:gd name="T1" fmla="*/ 1169 h 1239"/>
                <a:gd name="T2" fmla="*/ 60 w 1819"/>
                <a:gd name="T3" fmla="*/ 1148 h 1239"/>
                <a:gd name="T4" fmla="*/ 115 w 1819"/>
                <a:gd name="T5" fmla="*/ 1112 h 1239"/>
                <a:gd name="T6" fmla="*/ 142 w 1819"/>
                <a:gd name="T7" fmla="*/ 1092 h 1239"/>
                <a:gd name="T8" fmla="*/ 197 w 1819"/>
                <a:gd name="T9" fmla="*/ 1059 h 1239"/>
                <a:gd name="T10" fmla="*/ 226 w 1819"/>
                <a:gd name="T11" fmla="*/ 1097 h 1239"/>
                <a:gd name="T12" fmla="*/ 281 w 1819"/>
                <a:gd name="T13" fmla="*/ 1004 h 1239"/>
                <a:gd name="T14" fmla="*/ 305 w 1819"/>
                <a:gd name="T15" fmla="*/ 987 h 1239"/>
                <a:gd name="T16" fmla="*/ 355 w 1819"/>
                <a:gd name="T17" fmla="*/ 1006 h 1239"/>
                <a:gd name="T18" fmla="*/ 379 w 1819"/>
                <a:gd name="T19" fmla="*/ 992 h 1239"/>
                <a:gd name="T20" fmla="*/ 434 w 1819"/>
                <a:gd name="T21" fmla="*/ 903 h 1239"/>
                <a:gd name="T22" fmla="*/ 458 w 1819"/>
                <a:gd name="T23" fmla="*/ 884 h 1239"/>
                <a:gd name="T24" fmla="*/ 511 w 1819"/>
                <a:gd name="T25" fmla="*/ 852 h 1239"/>
                <a:gd name="T26" fmla="*/ 538 w 1819"/>
                <a:gd name="T27" fmla="*/ 888 h 1239"/>
                <a:gd name="T28" fmla="*/ 581 w 1819"/>
                <a:gd name="T29" fmla="*/ 807 h 1239"/>
                <a:gd name="T30" fmla="*/ 602 w 1819"/>
                <a:gd name="T31" fmla="*/ 845 h 1239"/>
                <a:gd name="T32" fmla="*/ 660 w 1819"/>
                <a:gd name="T33" fmla="*/ 809 h 1239"/>
                <a:gd name="T34" fmla="*/ 689 w 1819"/>
                <a:gd name="T35" fmla="*/ 792 h 1239"/>
                <a:gd name="T36" fmla="*/ 744 w 1819"/>
                <a:gd name="T37" fmla="*/ 754 h 1239"/>
                <a:gd name="T38" fmla="*/ 773 w 1819"/>
                <a:gd name="T39" fmla="*/ 737 h 1239"/>
                <a:gd name="T40" fmla="*/ 828 w 1819"/>
                <a:gd name="T41" fmla="*/ 699 h 1239"/>
                <a:gd name="T42" fmla="*/ 857 w 1819"/>
                <a:gd name="T43" fmla="*/ 682 h 1239"/>
                <a:gd name="T44" fmla="*/ 914 w 1819"/>
                <a:gd name="T45" fmla="*/ 644 h 1239"/>
                <a:gd name="T46" fmla="*/ 943 w 1819"/>
                <a:gd name="T47" fmla="*/ 627 h 1239"/>
                <a:gd name="T48" fmla="*/ 998 w 1819"/>
                <a:gd name="T49" fmla="*/ 588 h 1239"/>
                <a:gd name="T50" fmla="*/ 1027 w 1819"/>
                <a:gd name="T51" fmla="*/ 571 h 1239"/>
                <a:gd name="T52" fmla="*/ 1085 w 1819"/>
                <a:gd name="T53" fmla="*/ 533 h 1239"/>
                <a:gd name="T54" fmla="*/ 1111 w 1819"/>
                <a:gd name="T55" fmla="*/ 459 h 1239"/>
                <a:gd name="T56" fmla="*/ 1169 w 1819"/>
                <a:gd name="T57" fmla="*/ 478 h 1239"/>
                <a:gd name="T58" fmla="*/ 1197 w 1819"/>
                <a:gd name="T59" fmla="*/ 403 h 1239"/>
                <a:gd name="T60" fmla="*/ 1253 w 1819"/>
                <a:gd name="T61" fmla="*/ 423 h 1239"/>
                <a:gd name="T62" fmla="*/ 1281 w 1819"/>
                <a:gd name="T63" fmla="*/ 348 h 1239"/>
                <a:gd name="T64" fmla="*/ 1339 w 1819"/>
                <a:gd name="T65" fmla="*/ 370 h 1239"/>
                <a:gd name="T66" fmla="*/ 1365 w 1819"/>
                <a:gd name="T67" fmla="*/ 293 h 1239"/>
                <a:gd name="T68" fmla="*/ 1423 w 1819"/>
                <a:gd name="T69" fmla="*/ 257 h 1239"/>
                <a:gd name="T70" fmla="*/ 1452 w 1819"/>
                <a:gd name="T71" fmla="*/ 238 h 1239"/>
                <a:gd name="T72" fmla="*/ 1507 w 1819"/>
                <a:gd name="T73" fmla="*/ 202 h 1239"/>
                <a:gd name="T74" fmla="*/ 1536 w 1819"/>
                <a:gd name="T75" fmla="*/ 185 h 1239"/>
                <a:gd name="T76" fmla="*/ 1593 w 1819"/>
                <a:gd name="T77" fmla="*/ 147 h 1239"/>
                <a:gd name="T78" fmla="*/ 1620 w 1819"/>
                <a:gd name="T79" fmla="*/ 130 h 1239"/>
                <a:gd name="T80" fmla="*/ 1677 w 1819"/>
                <a:gd name="T81" fmla="*/ 91 h 1239"/>
                <a:gd name="T82" fmla="*/ 1706 w 1819"/>
                <a:gd name="T83" fmla="*/ 75 h 1239"/>
                <a:gd name="T84" fmla="*/ 1761 w 1819"/>
                <a:gd name="T85" fmla="*/ 36 h 1239"/>
                <a:gd name="T86" fmla="*/ 1790 w 1819"/>
                <a:gd name="T87" fmla="*/ 19 h 1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19" h="1239">
                  <a:moveTo>
                    <a:pt x="0" y="1239"/>
                  </a:moveTo>
                  <a:lnTo>
                    <a:pt x="0" y="1188"/>
                  </a:lnTo>
                  <a:moveTo>
                    <a:pt x="29" y="1169"/>
                  </a:moveTo>
                  <a:lnTo>
                    <a:pt x="29" y="1222"/>
                  </a:lnTo>
                  <a:moveTo>
                    <a:pt x="60" y="1205"/>
                  </a:moveTo>
                  <a:lnTo>
                    <a:pt x="60" y="1148"/>
                  </a:lnTo>
                  <a:moveTo>
                    <a:pt x="89" y="1181"/>
                  </a:moveTo>
                  <a:lnTo>
                    <a:pt x="89" y="1131"/>
                  </a:lnTo>
                  <a:moveTo>
                    <a:pt x="115" y="1112"/>
                  </a:moveTo>
                  <a:lnTo>
                    <a:pt x="115" y="1164"/>
                  </a:lnTo>
                  <a:moveTo>
                    <a:pt x="142" y="1148"/>
                  </a:moveTo>
                  <a:lnTo>
                    <a:pt x="142" y="1092"/>
                  </a:lnTo>
                  <a:moveTo>
                    <a:pt x="168" y="1078"/>
                  </a:moveTo>
                  <a:lnTo>
                    <a:pt x="168" y="1133"/>
                  </a:lnTo>
                  <a:moveTo>
                    <a:pt x="197" y="1059"/>
                  </a:moveTo>
                  <a:lnTo>
                    <a:pt x="197" y="1114"/>
                  </a:lnTo>
                  <a:moveTo>
                    <a:pt x="226" y="1040"/>
                  </a:moveTo>
                  <a:lnTo>
                    <a:pt x="226" y="1097"/>
                  </a:lnTo>
                  <a:moveTo>
                    <a:pt x="255" y="1020"/>
                  </a:moveTo>
                  <a:lnTo>
                    <a:pt x="255" y="1076"/>
                  </a:lnTo>
                  <a:moveTo>
                    <a:pt x="281" y="1004"/>
                  </a:moveTo>
                  <a:lnTo>
                    <a:pt x="281" y="1056"/>
                  </a:lnTo>
                  <a:moveTo>
                    <a:pt x="305" y="1040"/>
                  </a:moveTo>
                  <a:lnTo>
                    <a:pt x="305" y="987"/>
                  </a:lnTo>
                  <a:moveTo>
                    <a:pt x="329" y="1025"/>
                  </a:moveTo>
                  <a:lnTo>
                    <a:pt x="329" y="970"/>
                  </a:lnTo>
                  <a:moveTo>
                    <a:pt x="355" y="1006"/>
                  </a:moveTo>
                  <a:lnTo>
                    <a:pt x="355" y="953"/>
                  </a:lnTo>
                  <a:moveTo>
                    <a:pt x="379" y="936"/>
                  </a:moveTo>
                  <a:lnTo>
                    <a:pt x="379" y="992"/>
                  </a:lnTo>
                  <a:moveTo>
                    <a:pt x="411" y="917"/>
                  </a:moveTo>
                  <a:lnTo>
                    <a:pt x="411" y="970"/>
                  </a:lnTo>
                  <a:moveTo>
                    <a:pt x="434" y="903"/>
                  </a:moveTo>
                  <a:lnTo>
                    <a:pt x="434" y="958"/>
                  </a:lnTo>
                  <a:moveTo>
                    <a:pt x="458" y="941"/>
                  </a:moveTo>
                  <a:lnTo>
                    <a:pt x="458" y="884"/>
                  </a:lnTo>
                  <a:moveTo>
                    <a:pt x="482" y="922"/>
                  </a:moveTo>
                  <a:lnTo>
                    <a:pt x="482" y="869"/>
                  </a:lnTo>
                  <a:moveTo>
                    <a:pt x="511" y="852"/>
                  </a:moveTo>
                  <a:lnTo>
                    <a:pt x="511" y="905"/>
                  </a:lnTo>
                  <a:moveTo>
                    <a:pt x="538" y="836"/>
                  </a:moveTo>
                  <a:lnTo>
                    <a:pt x="538" y="888"/>
                  </a:lnTo>
                  <a:moveTo>
                    <a:pt x="557" y="821"/>
                  </a:moveTo>
                  <a:lnTo>
                    <a:pt x="557" y="876"/>
                  </a:lnTo>
                  <a:moveTo>
                    <a:pt x="581" y="807"/>
                  </a:moveTo>
                  <a:lnTo>
                    <a:pt x="581" y="862"/>
                  </a:lnTo>
                  <a:moveTo>
                    <a:pt x="602" y="790"/>
                  </a:moveTo>
                  <a:lnTo>
                    <a:pt x="602" y="845"/>
                  </a:lnTo>
                  <a:moveTo>
                    <a:pt x="631" y="828"/>
                  </a:moveTo>
                  <a:lnTo>
                    <a:pt x="631" y="771"/>
                  </a:lnTo>
                  <a:moveTo>
                    <a:pt x="660" y="809"/>
                  </a:moveTo>
                  <a:lnTo>
                    <a:pt x="660" y="754"/>
                  </a:lnTo>
                  <a:moveTo>
                    <a:pt x="689" y="735"/>
                  </a:moveTo>
                  <a:lnTo>
                    <a:pt x="689" y="792"/>
                  </a:lnTo>
                  <a:moveTo>
                    <a:pt x="715" y="773"/>
                  </a:moveTo>
                  <a:lnTo>
                    <a:pt x="715" y="716"/>
                  </a:lnTo>
                  <a:moveTo>
                    <a:pt x="744" y="754"/>
                  </a:moveTo>
                  <a:lnTo>
                    <a:pt x="744" y="699"/>
                  </a:lnTo>
                  <a:moveTo>
                    <a:pt x="773" y="680"/>
                  </a:moveTo>
                  <a:lnTo>
                    <a:pt x="773" y="737"/>
                  </a:lnTo>
                  <a:moveTo>
                    <a:pt x="802" y="660"/>
                  </a:moveTo>
                  <a:lnTo>
                    <a:pt x="802" y="718"/>
                  </a:lnTo>
                  <a:moveTo>
                    <a:pt x="828" y="699"/>
                  </a:moveTo>
                  <a:lnTo>
                    <a:pt x="828" y="644"/>
                  </a:lnTo>
                  <a:moveTo>
                    <a:pt x="857" y="624"/>
                  </a:moveTo>
                  <a:lnTo>
                    <a:pt x="857" y="682"/>
                  </a:lnTo>
                  <a:moveTo>
                    <a:pt x="885" y="607"/>
                  </a:moveTo>
                  <a:lnTo>
                    <a:pt x="885" y="663"/>
                  </a:lnTo>
                  <a:moveTo>
                    <a:pt x="914" y="644"/>
                  </a:moveTo>
                  <a:lnTo>
                    <a:pt x="914" y="588"/>
                  </a:lnTo>
                  <a:moveTo>
                    <a:pt x="943" y="569"/>
                  </a:moveTo>
                  <a:lnTo>
                    <a:pt x="943" y="627"/>
                  </a:lnTo>
                  <a:moveTo>
                    <a:pt x="969" y="552"/>
                  </a:moveTo>
                  <a:lnTo>
                    <a:pt x="969" y="607"/>
                  </a:lnTo>
                  <a:moveTo>
                    <a:pt x="998" y="588"/>
                  </a:moveTo>
                  <a:lnTo>
                    <a:pt x="998" y="533"/>
                  </a:lnTo>
                  <a:moveTo>
                    <a:pt x="1027" y="514"/>
                  </a:moveTo>
                  <a:lnTo>
                    <a:pt x="1027" y="571"/>
                  </a:lnTo>
                  <a:moveTo>
                    <a:pt x="1056" y="497"/>
                  </a:moveTo>
                  <a:lnTo>
                    <a:pt x="1056" y="552"/>
                  </a:lnTo>
                  <a:moveTo>
                    <a:pt x="1085" y="533"/>
                  </a:moveTo>
                  <a:lnTo>
                    <a:pt x="1085" y="478"/>
                  </a:lnTo>
                  <a:moveTo>
                    <a:pt x="1111" y="516"/>
                  </a:moveTo>
                  <a:lnTo>
                    <a:pt x="1111" y="459"/>
                  </a:lnTo>
                  <a:moveTo>
                    <a:pt x="1140" y="442"/>
                  </a:moveTo>
                  <a:lnTo>
                    <a:pt x="1140" y="497"/>
                  </a:lnTo>
                  <a:moveTo>
                    <a:pt x="1169" y="478"/>
                  </a:moveTo>
                  <a:lnTo>
                    <a:pt x="1169" y="423"/>
                  </a:lnTo>
                  <a:moveTo>
                    <a:pt x="1197" y="461"/>
                  </a:moveTo>
                  <a:lnTo>
                    <a:pt x="1197" y="403"/>
                  </a:lnTo>
                  <a:moveTo>
                    <a:pt x="1224" y="387"/>
                  </a:moveTo>
                  <a:lnTo>
                    <a:pt x="1224" y="442"/>
                  </a:lnTo>
                  <a:moveTo>
                    <a:pt x="1253" y="423"/>
                  </a:moveTo>
                  <a:lnTo>
                    <a:pt x="1253" y="367"/>
                  </a:lnTo>
                  <a:moveTo>
                    <a:pt x="1281" y="406"/>
                  </a:moveTo>
                  <a:lnTo>
                    <a:pt x="1281" y="348"/>
                  </a:lnTo>
                  <a:moveTo>
                    <a:pt x="1310" y="331"/>
                  </a:moveTo>
                  <a:lnTo>
                    <a:pt x="1310" y="387"/>
                  </a:lnTo>
                  <a:moveTo>
                    <a:pt x="1339" y="370"/>
                  </a:moveTo>
                  <a:lnTo>
                    <a:pt x="1339" y="312"/>
                  </a:lnTo>
                  <a:moveTo>
                    <a:pt x="1365" y="351"/>
                  </a:moveTo>
                  <a:lnTo>
                    <a:pt x="1365" y="293"/>
                  </a:lnTo>
                  <a:moveTo>
                    <a:pt x="1394" y="276"/>
                  </a:moveTo>
                  <a:lnTo>
                    <a:pt x="1394" y="331"/>
                  </a:lnTo>
                  <a:moveTo>
                    <a:pt x="1423" y="257"/>
                  </a:moveTo>
                  <a:lnTo>
                    <a:pt x="1423" y="315"/>
                  </a:lnTo>
                  <a:moveTo>
                    <a:pt x="1452" y="295"/>
                  </a:moveTo>
                  <a:lnTo>
                    <a:pt x="1452" y="238"/>
                  </a:lnTo>
                  <a:moveTo>
                    <a:pt x="1480" y="221"/>
                  </a:moveTo>
                  <a:lnTo>
                    <a:pt x="1480" y="276"/>
                  </a:lnTo>
                  <a:moveTo>
                    <a:pt x="1507" y="202"/>
                  </a:moveTo>
                  <a:lnTo>
                    <a:pt x="1507" y="259"/>
                  </a:lnTo>
                  <a:moveTo>
                    <a:pt x="1536" y="240"/>
                  </a:moveTo>
                  <a:lnTo>
                    <a:pt x="1536" y="185"/>
                  </a:lnTo>
                  <a:moveTo>
                    <a:pt x="1564" y="166"/>
                  </a:moveTo>
                  <a:lnTo>
                    <a:pt x="1564" y="221"/>
                  </a:lnTo>
                  <a:moveTo>
                    <a:pt x="1593" y="147"/>
                  </a:moveTo>
                  <a:lnTo>
                    <a:pt x="1593" y="204"/>
                  </a:lnTo>
                  <a:moveTo>
                    <a:pt x="1620" y="185"/>
                  </a:moveTo>
                  <a:lnTo>
                    <a:pt x="1620" y="130"/>
                  </a:lnTo>
                  <a:moveTo>
                    <a:pt x="1648" y="166"/>
                  </a:moveTo>
                  <a:lnTo>
                    <a:pt x="1648" y="111"/>
                  </a:lnTo>
                  <a:moveTo>
                    <a:pt x="1677" y="91"/>
                  </a:moveTo>
                  <a:lnTo>
                    <a:pt x="1677" y="149"/>
                  </a:lnTo>
                  <a:moveTo>
                    <a:pt x="1706" y="130"/>
                  </a:moveTo>
                  <a:lnTo>
                    <a:pt x="1706" y="75"/>
                  </a:lnTo>
                  <a:moveTo>
                    <a:pt x="1735" y="111"/>
                  </a:moveTo>
                  <a:lnTo>
                    <a:pt x="1735" y="55"/>
                  </a:lnTo>
                  <a:moveTo>
                    <a:pt x="1761" y="36"/>
                  </a:moveTo>
                  <a:lnTo>
                    <a:pt x="1761" y="94"/>
                  </a:lnTo>
                  <a:moveTo>
                    <a:pt x="1790" y="75"/>
                  </a:moveTo>
                  <a:lnTo>
                    <a:pt x="1790" y="19"/>
                  </a:lnTo>
                  <a:moveTo>
                    <a:pt x="1819" y="55"/>
                  </a:moveTo>
                  <a:lnTo>
                    <a:pt x="1819" y="0"/>
                  </a:lnTo>
                </a:path>
              </a:pathLst>
            </a:custGeom>
            <a:noFill/>
            <a:ln w="15875" cap="rnd">
              <a:solidFill>
                <a:schemeClr val="tx1">
                  <a:lumMod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defRPr/>
              </a:pPr>
              <a:endParaRPr lang="ru-RU">
                <a:latin typeface="+mn-lt"/>
              </a:endParaRPr>
            </a:p>
          </p:txBody>
        </p:sp>
        <p:sp>
          <p:nvSpPr>
            <p:cNvPr id="55" name="Freeform 15">
              <a:extLst>
                <a:ext uri="{FF2B5EF4-FFF2-40B4-BE49-F238E27FC236}">
                  <a16:creationId xmlns:a16="http://schemas.microsoft.com/office/drawing/2014/main" id="{94B41834-8AA4-4286-B164-8D236E61E1CD}"/>
                </a:ext>
              </a:extLst>
            </p:cNvPr>
            <p:cNvSpPr>
              <a:spLocks/>
            </p:cNvSpPr>
            <p:nvPr/>
          </p:nvSpPr>
          <p:spPr bwMode="auto">
            <a:xfrm>
              <a:off x="9883774" y="2046288"/>
              <a:ext cx="1824038" cy="800100"/>
            </a:xfrm>
            <a:custGeom>
              <a:avLst/>
              <a:gdLst>
                <a:gd name="T0" fmla="*/ 0 w 479"/>
                <a:gd name="T1" fmla="*/ 206 h 210"/>
                <a:gd name="T2" fmla="*/ 361 w 479"/>
                <a:gd name="T3" fmla="*/ 139 h 210"/>
                <a:gd name="T4" fmla="*/ 479 w 479"/>
                <a:gd name="T5" fmla="*/ 68 h 210"/>
                <a:gd name="T6" fmla="*/ 313 w 479"/>
                <a:gd name="T7" fmla="*/ 0 h 210"/>
              </a:gdLst>
              <a:ahLst/>
              <a:cxnLst>
                <a:cxn ang="0">
                  <a:pos x="T0" y="T1"/>
                </a:cxn>
                <a:cxn ang="0">
                  <a:pos x="T2" y="T3"/>
                </a:cxn>
                <a:cxn ang="0">
                  <a:pos x="T4" y="T5"/>
                </a:cxn>
                <a:cxn ang="0">
                  <a:pos x="T6" y="T7"/>
                </a:cxn>
              </a:cxnLst>
              <a:rect l="0" t="0" r="r" b="b"/>
              <a:pathLst>
                <a:path w="479" h="210">
                  <a:moveTo>
                    <a:pt x="0" y="206"/>
                  </a:moveTo>
                  <a:cubicBezTo>
                    <a:pt x="119" y="210"/>
                    <a:pt x="249" y="180"/>
                    <a:pt x="361" y="139"/>
                  </a:cubicBezTo>
                  <a:cubicBezTo>
                    <a:pt x="404" y="123"/>
                    <a:pt x="448" y="103"/>
                    <a:pt x="479" y="68"/>
                  </a:cubicBezTo>
                  <a:cubicBezTo>
                    <a:pt x="421" y="50"/>
                    <a:pt x="366" y="27"/>
                    <a:pt x="313" y="0"/>
                  </a:cubicBezTo>
                </a:path>
              </a:pathLst>
            </a:custGeom>
            <a:solidFill>
              <a:schemeClr val="bg2"/>
            </a:solidFill>
            <a:ln w="30163" cap="rnd">
              <a:solidFill>
                <a:schemeClr val="tx1">
                  <a:lumMod val="75000"/>
                </a:schemeClr>
              </a:solidFill>
              <a:prstDash val="solid"/>
              <a:round/>
              <a:headEnd/>
              <a:tailEnd/>
            </a:ln>
          </p:spPr>
          <p:txBody>
            <a:bodyPr/>
            <a:lstStyle/>
            <a:p>
              <a:pPr eaLnBrk="1" fontAlgn="auto" hangingPunct="1">
                <a:spcBef>
                  <a:spcPts val="0"/>
                </a:spcBef>
                <a:spcAft>
                  <a:spcPts val="0"/>
                </a:spcAft>
                <a:defRPr/>
              </a:pPr>
              <a:endParaRPr lang="ru-RU">
                <a:latin typeface="+mn-lt"/>
              </a:endParaRPr>
            </a:p>
          </p:txBody>
        </p:sp>
      </p:grpSp>
      <p:pic>
        <p:nvPicPr>
          <p:cNvPr id="3" name="Imagem 2">
            <a:extLst>
              <a:ext uri="{FF2B5EF4-FFF2-40B4-BE49-F238E27FC236}">
                <a16:creationId xmlns:a16="http://schemas.microsoft.com/office/drawing/2014/main" id="{8DE521E5-1819-4A21-9361-F8527E99026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030170" y="5340034"/>
            <a:ext cx="1379241" cy="985172"/>
          </a:xfrm>
          <a:prstGeom prst="rect">
            <a:avLst/>
          </a:prstGeom>
        </p:spPr>
      </p:pic>
      <p:sp>
        <p:nvSpPr>
          <p:cNvPr id="58" name="Rectangle 6">
            <a:extLst>
              <a:ext uri="{FF2B5EF4-FFF2-40B4-BE49-F238E27FC236}">
                <a16:creationId xmlns:a16="http://schemas.microsoft.com/office/drawing/2014/main" id="{75B438BB-BF53-42E1-BF53-03B0DF56F3E9}"/>
              </a:ext>
            </a:extLst>
          </p:cNvPr>
          <p:cNvSpPr>
            <a:spLocks noChangeArrowheads="1"/>
          </p:cNvSpPr>
          <p:nvPr/>
        </p:nvSpPr>
        <p:spPr bwMode="auto">
          <a:xfrm>
            <a:off x="2196824" y="5297488"/>
            <a:ext cx="18466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ru-RU" altLang="ru-RU" sz="3000" b="1" dirty="0">
                <a:solidFill>
                  <a:schemeClr val="tx1">
                    <a:lumMod val="75000"/>
                  </a:schemeClr>
                </a:solidFill>
                <a:latin typeface="Poppins" panose="00000500000000000000" pitchFamily="2" charset="0"/>
              </a:rPr>
              <a:t>BUSINESS</a:t>
            </a:r>
          </a:p>
        </p:txBody>
      </p:sp>
      <p:sp>
        <p:nvSpPr>
          <p:cNvPr id="59" name="Rectangle 7">
            <a:extLst>
              <a:ext uri="{FF2B5EF4-FFF2-40B4-BE49-F238E27FC236}">
                <a16:creationId xmlns:a16="http://schemas.microsoft.com/office/drawing/2014/main" id="{78A5D5B6-7225-4B0B-9A2F-42B12B137900}"/>
              </a:ext>
            </a:extLst>
          </p:cNvPr>
          <p:cNvSpPr>
            <a:spLocks noChangeArrowheads="1"/>
          </p:cNvSpPr>
          <p:nvPr/>
        </p:nvSpPr>
        <p:spPr bwMode="auto">
          <a:xfrm>
            <a:off x="2099987" y="3883025"/>
            <a:ext cx="22858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ru-RU" altLang="ru-RU" sz="3000" b="1" dirty="0">
                <a:solidFill>
                  <a:schemeClr val="tx1">
                    <a:lumMod val="75000"/>
                  </a:schemeClr>
                </a:solidFill>
                <a:latin typeface="Poppins" panose="00000500000000000000" pitchFamily="2" charset="0"/>
              </a:rPr>
              <a:t>MARKETING</a:t>
            </a:r>
          </a:p>
        </p:txBody>
      </p:sp>
      <p:sp>
        <p:nvSpPr>
          <p:cNvPr id="60" name="Rectangle 8">
            <a:extLst>
              <a:ext uri="{FF2B5EF4-FFF2-40B4-BE49-F238E27FC236}">
                <a16:creationId xmlns:a16="http://schemas.microsoft.com/office/drawing/2014/main" id="{4FEA1000-FCA2-4087-B9B7-062FD0A25069}"/>
              </a:ext>
            </a:extLst>
          </p:cNvPr>
          <p:cNvSpPr>
            <a:spLocks noChangeArrowheads="1"/>
          </p:cNvSpPr>
          <p:nvPr/>
        </p:nvSpPr>
        <p:spPr bwMode="auto">
          <a:xfrm>
            <a:off x="2212699" y="2468563"/>
            <a:ext cx="19861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ru-RU" sz="3000" b="1" dirty="0">
                <a:solidFill>
                  <a:schemeClr val="tx1">
                    <a:lumMod val="75000"/>
                  </a:schemeClr>
                </a:solidFill>
                <a:latin typeface="Poppins" panose="00000500000000000000" pitchFamily="2" charset="0"/>
              </a:rPr>
              <a:t>STRATEGY</a:t>
            </a:r>
            <a:endParaRPr lang="ru-RU" altLang="ru-RU" dirty="0">
              <a:solidFill>
                <a:schemeClr val="tx1">
                  <a:lumMod val="75000"/>
                </a:schemeClr>
              </a:solidFill>
            </a:endParaRPr>
          </a:p>
        </p:txBody>
      </p:sp>
      <p:sp>
        <p:nvSpPr>
          <p:cNvPr id="61" name="Rectangle 11">
            <a:extLst>
              <a:ext uri="{FF2B5EF4-FFF2-40B4-BE49-F238E27FC236}">
                <a16:creationId xmlns:a16="http://schemas.microsoft.com/office/drawing/2014/main" id="{BEE37B93-494A-4F95-962B-256AF262A311}"/>
              </a:ext>
            </a:extLst>
          </p:cNvPr>
          <p:cNvSpPr>
            <a:spLocks noChangeArrowheads="1"/>
          </p:cNvSpPr>
          <p:nvPr/>
        </p:nvSpPr>
        <p:spPr bwMode="auto">
          <a:xfrm>
            <a:off x="2215874" y="1054100"/>
            <a:ext cx="18658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ru-RU" sz="3000" b="1" dirty="0">
                <a:solidFill>
                  <a:schemeClr val="tx1">
                    <a:lumMod val="75000"/>
                  </a:schemeClr>
                </a:solidFill>
                <a:latin typeface="Poppins" panose="00000500000000000000" pitchFamily="2" charset="0"/>
              </a:rPr>
              <a:t>CREATIVE</a:t>
            </a:r>
            <a:endParaRPr lang="ru-RU" altLang="ru-RU" dirty="0">
              <a:solidFill>
                <a:schemeClr val="tx1">
                  <a:lumMod val="75000"/>
                </a:schemeClr>
              </a:solidFill>
            </a:endParaRPr>
          </a:p>
        </p:txBody>
      </p:sp>
      <p:sp>
        <p:nvSpPr>
          <p:cNvPr id="62" name="Rectangle 29">
            <a:extLst>
              <a:ext uri="{FF2B5EF4-FFF2-40B4-BE49-F238E27FC236}">
                <a16:creationId xmlns:a16="http://schemas.microsoft.com/office/drawing/2014/main" id="{8779F767-BE99-4A50-82E6-06048F93A2D5}"/>
              </a:ext>
            </a:extLst>
          </p:cNvPr>
          <p:cNvSpPr/>
          <p:nvPr/>
        </p:nvSpPr>
        <p:spPr>
          <a:xfrm>
            <a:off x="2047599" y="1524000"/>
            <a:ext cx="3198813" cy="785813"/>
          </a:xfrm>
          <a:prstGeom prst="rect">
            <a:avLst/>
          </a:prstGeom>
        </p:spPr>
        <p:txBody>
          <a:bodyPr>
            <a:spAutoFit/>
          </a:bodyPr>
          <a:lstStyle/>
          <a:p>
            <a:pPr eaLnBrk="1" fontAlgn="auto" hangingPunct="1">
              <a:spcBef>
                <a:spcPts val="0"/>
              </a:spcBef>
              <a:spcAft>
                <a:spcPts val="0"/>
              </a:spcAft>
              <a:defRPr/>
            </a:pPr>
            <a:r>
              <a:rPr lang="en-US" sz="900" dirty="0">
                <a:solidFill>
                  <a:schemeClr val="tx1">
                    <a:lumMod val="75000"/>
                  </a:schemeClr>
                </a:solidFill>
                <a:latin typeface="+mn-lt"/>
              </a:rPr>
              <a:t>Lorem ipsum dolor sit amet, consectetur adipiscing elit, sed do eiusmod tempor incididunt ut labore et dolore magna aliqua. Ut enim ad minim veniam, quis nostrud exercitation ullamco laboris nisi ut aliquip</a:t>
            </a:r>
            <a:endParaRPr lang="ru-RU" sz="900" dirty="0">
              <a:solidFill>
                <a:schemeClr val="tx1">
                  <a:lumMod val="75000"/>
                </a:schemeClr>
              </a:solidFill>
              <a:latin typeface="+mn-lt"/>
            </a:endParaRPr>
          </a:p>
        </p:txBody>
      </p:sp>
      <p:sp>
        <p:nvSpPr>
          <p:cNvPr id="63" name="Rectangle 30">
            <a:extLst>
              <a:ext uri="{FF2B5EF4-FFF2-40B4-BE49-F238E27FC236}">
                <a16:creationId xmlns:a16="http://schemas.microsoft.com/office/drawing/2014/main" id="{A8BB2C84-86E4-48A1-ADE1-6F9451D5D1B2}"/>
              </a:ext>
            </a:extLst>
          </p:cNvPr>
          <p:cNvSpPr/>
          <p:nvPr/>
        </p:nvSpPr>
        <p:spPr>
          <a:xfrm>
            <a:off x="2047599" y="2917825"/>
            <a:ext cx="3198813" cy="784225"/>
          </a:xfrm>
          <a:prstGeom prst="rect">
            <a:avLst/>
          </a:prstGeom>
        </p:spPr>
        <p:txBody>
          <a:bodyPr>
            <a:spAutoFit/>
          </a:bodyPr>
          <a:lstStyle/>
          <a:p>
            <a:pPr eaLnBrk="1" fontAlgn="auto" hangingPunct="1">
              <a:spcBef>
                <a:spcPts val="0"/>
              </a:spcBef>
              <a:spcAft>
                <a:spcPts val="0"/>
              </a:spcAft>
              <a:defRPr/>
            </a:pPr>
            <a:r>
              <a:rPr lang="en-US" sz="900" dirty="0">
                <a:solidFill>
                  <a:schemeClr val="tx1">
                    <a:lumMod val="75000"/>
                  </a:schemeClr>
                </a:solidFill>
                <a:latin typeface="+mn-lt"/>
              </a:rPr>
              <a:t>Lorem ipsum dolor sit amet, consectetur adipiscing elit, sed do eiusmod tempor incididunt ut labore et dolore magna aliqua. Ut enim ad minim veniam, quis nostrud exercitation ullamco laboris nisi ut aliquip</a:t>
            </a:r>
            <a:endParaRPr lang="ru-RU" sz="900" dirty="0">
              <a:solidFill>
                <a:schemeClr val="tx1">
                  <a:lumMod val="75000"/>
                </a:schemeClr>
              </a:solidFill>
              <a:latin typeface="+mn-lt"/>
            </a:endParaRPr>
          </a:p>
        </p:txBody>
      </p:sp>
      <p:sp>
        <p:nvSpPr>
          <p:cNvPr id="64" name="Rectangle 31">
            <a:extLst>
              <a:ext uri="{FF2B5EF4-FFF2-40B4-BE49-F238E27FC236}">
                <a16:creationId xmlns:a16="http://schemas.microsoft.com/office/drawing/2014/main" id="{679C2F2B-7CD9-46C5-BA8E-C2CA745F85A1}"/>
              </a:ext>
            </a:extLst>
          </p:cNvPr>
          <p:cNvSpPr/>
          <p:nvPr/>
        </p:nvSpPr>
        <p:spPr>
          <a:xfrm>
            <a:off x="2047599" y="4348163"/>
            <a:ext cx="3198813" cy="784225"/>
          </a:xfrm>
          <a:prstGeom prst="rect">
            <a:avLst/>
          </a:prstGeom>
        </p:spPr>
        <p:txBody>
          <a:bodyPr>
            <a:spAutoFit/>
          </a:bodyPr>
          <a:lstStyle/>
          <a:p>
            <a:pPr eaLnBrk="1" fontAlgn="auto" hangingPunct="1">
              <a:spcBef>
                <a:spcPts val="0"/>
              </a:spcBef>
              <a:spcAft>
                <a:spcPts val="0"/>
              </a:spcAft>
              <a:defRPr/>
            </a:pPr>
            <a:r>
              <a:rPr lang="en-US" sz="900" dirty="0">
                <a:solidFill>
                  <a:schemeClr val="tx1">
                    <a:lumMod val="75000"/>
                  </a:schemeClr>
                </a:solidFill>
                <a:latin typeface="+mn-lt"/>
              </a:rPr>
              <a:t>Lorem ipsum dolor sit amet, consectetur adipiscing elit, sed do eiusmod tempor incididunt ut labore et dolore magna aliqua. Ut enim ad minim veniam, quis nostrud exercitation ullamco laboris nisi ut aliquip</a:t>
            </a:r>
            <a:endParaRPr lang="ru-RU" sz="900" dirty="0">
              <a:solidFill>
                <a:schemeClr val="tx1">
                  <a:lumMod val="75000"/>
                </a:schemeClr>
              </a:solidFill>
              <a:latin typeface="+mn-lt"/>
            </a:endParaRPr>
          </a:p>
        </p:txBody>
      </p:sp>
      <p:sp>
        <p:nvSpPr>
          <p:cNvPr id="65" name="Rectangle 32">
            <a:extLst>
              <a:ext uri="{FF2B5EF4-FFF2-40B4-BE49-F238E27FC236}">
                <a16:creationId xmlns:a16="http://schemas.microsoft.com/office/drawing/2014/main" id="{5A9E9423-49E7-4EA5-9535-C9A017462F29}"/>
              </a:ext>
            </a:extLst>
          </p:cNvPr>
          <p:cNvSpPr/>
          <p:nvPr/>
        </p:nvSpPr>
        <p:spPr>
          <a:xfrm>
            <a:off x="2047599" y="5761038"/>
            <a:ext cx="3198813" cy="784225"/>
          </a:xfrm>
          <a:prstGeom prst="rect">
            <a:avLst/>
          </a:prstGeom>
        </p:spPr>
        <p:txBody>
          <a:bodyPr>
            <a:spAutoFit/>
          </a:bodyPr>
          <a:lstStyle/>
          <a:p>
            <a:pPr eaLnBrk="1" fontAlgn="auto" hangingPunct="1">
              <a:spcBef>
                <a:spcPts val="0"/>
              </a:spcBef>
              <a:spcAft>
                <a:spcPts val="0"/>
              </a:spcAft>
              <a:defRPr/>
            </a:pPr>
            <a:r>
              <a:rPr lang="en-US" sz="900" dirty="0">
                <a:solidFill>
                  <a:schemeClr val="tx1">
                    <a:lumMod val="75000"/>
                  </a:schemeClr>
                </a:solidFill>
                <a:latin typeface="+mn-lt"/>
              </a:rPr>
              <a:t>Lorem ipsum dolor sit amet, consectetur adipiscing elit, sed do eiusmod tempor incididunt ut labore et dolore magna aliqua. Ut enim ad minim veniam, quis nostrud exercitation ullamco laboris nisi ut aliquip</a:t>
            </a:r>
            <a:endParaRPr lang="ru-RU" sz="900" dirty="0">
              <a:solidFill>
                <a:schemeClr val="tx1">
                  <a:lumMod val="75000"/>
                </a:schemeClr>
              </a:solidFill>
              <a:latin typeface="+mn-lt"/>
            </a:endParaRPr>
          </a:p>
        </p:txBody>
      </p:sp>
      <p:sp>
        <p:nvSpPr>
          <p:cNvPr id="66" name="CaixaDeTexto 65">
            <a:extLst>
              <a:ext uri="{FF2B5EF4-FFF2-40B4-BE49-F238E27FC236}">
                <a16:creationId xmlns:a16="http://schemas.microsoft.com/office/drawing/2014/main" id="{8D26821D-2083-489E-A6A1-294F424A8F14}"/>
              </a:ext>
            </a:extLst>
          </p:cNvPr>
          <p:cNvSpPr txBox="1"/>
          <p:nvPr/>
        </p:nvSpPr>
        <p:spPr>
          <a:xfrm>
            <a:off x="6677025" y="1196241"/>
            <a:ext cx="4882022" cy="1200329"/>
          </a:xfrm>
          <a:prstGeom prst="rect">
            <a:avLst/>
          </a:prstGeom>
          <a:noFill/>
        </p:spPr>
        <p:txBody>
          <a:bodyPr wrap="square" rtlCol="0">
            <a:spAutoFit/>
          </a:bodyPr>
          <a:lstStyle/>
          <a:p>
            <a:pPr algn="ctr"/>
            <a:r>
              <a:rPr lang="pt-BR" sz="3600" dirty="0">
                <a:latin typeface="Snatched Display" pitchFamily="2" charset="0"/>
              </a:rPr>
              <a:t>INSIRA AQUI</a:t>
            </a:r>
          </a:p>
          <a:p>
            <a:pPr algn="ctr"/>
            <a:r>
              <a:rPr lang="pt-BR" sz="3600" dirty="0">
                <a:latin typeface="Snatched Display" pitchFamily="2" charset="0"/>
              </a:rPr>
              <a:t>SEU TÍTULO</a:t>
            </a:r>
          </a:p>
        </p:txBody>
      </p:sp>
      <p:sp>
        <p:nvSpPr>
          <p:cNvPr id="67" name="CaixaDeTexto 66">
            <a:extLst>
              <a:ext uri="{FF2B5EF4-FFF2-40B4-BE49-F238E27FC236}">
                <a16:creationId xmlns:a16="http://schemas.microsoft.com/office/drawing/2014/main" id="{64C3C357-5691-4B4C-88E8-D323E4B80725}"/>
              </a:ext>
            </a:extLst>
          </p:cNvPr>
          <p:cNvSpPr txBox="1"/>
          <p:nvPr/>
        </p:nvSpPr>
        <p:spPr>
          <a:xfrm>
            <a:off x="6677025" y="2270922"/>
            <a:ext cx="4882022" cy="369332"/>
          </a:xfrm>
          <a:prstGeom prst="rect">
            <a:avLst/>
          </a:prstGeom>
          <a:noFill/>
        </p:spPr>
        <p:txBody>
          <a:bodyPr wrap="square" rtlCol="0">
            <a:spAutoFit/>
          </a:bodyPr>
          <a:lstStyle/>
          <a:p>
            <a:pPr algn="ctr"/>
            <a:r>
              <a:rPr lang="pt-BR" i="1" dirty="0">
                <a:highlight>
                  <a:srgbClr val="FFFF00"/>
                </a:highlight>
                <a:latin typeface="Poppins" panose="00000500000000000000" pitchFamily="2" charset="0"/>
                <a:cs typeface="Times New Roman" panose="02020603050405020304" pitchFamily="18" charset="0"/>
              </a:rPr>
              <a:t>Insira aqui seu </a:t>
            </a:r>
            <a:r>
              <a:rPr lang="pt-BR" i="1" dirty="0" err="1">
                <a:highlight>
                  <a:srgbClr val="FFFF00"/>
                </a:highlight>
                <a:latin typeface="Poppins" panose="00000500000000000000" pitchFamily="2" charset="0"/>
                <a:cs typeface="Times New Roman" panose="02020603050405020304" pitchFamily="18" charset="0"/>
              </a:rPr>
              <a:t>súbtitulo</a:t>
            </a:r>
            <a:endParaRPr lang="pt-BR" i="1" dirty="0">
              <a:highlight>
                <a:srgbClr val="FFFF00"/>
              </a:highlight>
              <a:latin typeface="Poppins" panose="00000500000000000000" pitchFamily="2" charset="0"/>
              <a:cs typeface="Times New Roman" panose="02020603050405020304" pitchFamily="18" charset="0"/>
            </a:endParaRPr>
          </a:p>
        </p:txBody>
      </p:sp>
      <p:pic>
        <p:nvPicPr>
          <p:cNvPr id="6" name="Imagem 5">
            <a:extLst>
              <a:ext uri="{FF2B5EF4-FFF2-40B4-BE49-F238E27FC236}">
                <a16:creationId xmlns:a16="http://schemas.microsoft.com/office/drawing/2014/main" id="{6CB07446-41A1-4326-8861-07464D06A74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4700" r="21230"/>
          <a:stretch/>
        </p:blipFill>
        <p:spPr>
          <a:xfrm>
            <a:off x="-852924" y="865883"/>
            <a:ext cx="3375204" cy="6242317"/>
          </a:xfrm>
          <a:prstGeom prst="rect">
            <a:avLst/>
          </a:prstGeom>
          <a:noFill/>
          <a:ln>
            <a:noFill/>
          </a:ln>
        </p:spPr>
      </p:pic>
    </p:spTree>
    <p:extLst>
      <p:ext uri="{BB962C8B-B14F-4D97-AF65-F5344CB8AC3E}">
        <p14:creationId xmlns:p14="http://schemas.microsoft.com/office/powerpoint/2010/main" val="28180436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ppt_w</p:attrName>
                                        </p:attrNameLst>
                                      </p:cBhvr>
                                      <p:tavLst>
                                        <p:tav tm="0">
                                          <p:val>
                                            <p:fltVal val="0"/>
                                          </p:val>
                                        </p:tav>
                                        <p:tav tm="100000">
                                          <p:val>
                                            <p:strVal val="#ppt_w"/>
                                          </p:val>
                                        </p:tav>
                                      </p:tavLst>
                                    </p:anim>
                                    <p:anim calcmode="lin" valueType="num">
                                      <p:cBhvr>
                                        <p:cTn id="8" dur="500" fill="hold"/>
                                        <p:tgtEl>
                                          <p:spTgt spid="47"/>
                                        </p:tgtEl>
                                        <p:attrNameLst>
                                          <p:attrName>ppt_h</p:attrName>
                                        </p:attrNameLst>
                                      </p:cBhvr>
                                      <p:tavLst>
                                        <p:tav tm="0">
                                          <p:val>
                                            <p:fltVal val="0"/>
                                          </p:val>
                                        </p:tav>
                                        <p:tav tm="100000">
                                          <p:val>
                                            <p:strVal val="#ppt_h"/>
                                          </p:val>
                                        </p:tav>
                                      </p:tavLst>
                                    </p:anim>
                                    <p:animEffect transition="in" filter="fade">
                                      <p:cBhvr>
                                        <p:cTn id="9" dur="500"/>
                                        <p:tgtEl>
                                          <p:spTgt spid="47"/>
                                        </p:tgtEl>
                                      </p:cBhvr>
                                    </p:animEffect>
                                  </p:childTnLst>
                                </p:cTn>
                              </p:par>
                              <p:par>
                                <p:cTn id="10" presetID="53" presetClass="entr" presetSubtype="16" fill="hold" nodeType="withEffect">
                                  <p:stCondLst>
                                    <p:cond delay="250"/>
                                  </p:stCondLst>
                                  <p:childTnLst>
                                    <p:set>
                                      <p:cBhvr>
                                        <p:cTn id="11" dur="1" fill="hold">
                                          <p:stCondLst>
                                            <p:cond delay="0"/>
                                          </p:stCondLst>
                                        </p:cTn>
                                        <p:tgtEl>
                                          <p:spTgt spid="44"/>
                                        </p:tgtEl>
                                        <p:attrNameLst>
                                          <p:attrName>style.visibility</p:attrName>
                                        </p:attrNameLst>
                                      </p:cBhvr>
                                      <p:to>
                                        <p:strVal val="visible"/>
                                      </p:to>
                                    </p:set>
                                    <p:anim calcmode="lin" valueType="num">
                                      <p:cBhvr>
                                        <p:cTn id="12" dur="500" fill="hold"/>
                                        <p:tgtEl>
                                          <p:spTgt spid="44"/>
                                        </p:tgtEl>
                                        <p:attrNameLst>
                                          <p:attrName>ppt_w</p:attrName>
                                        </p:attrNameLst>
                                      </p:cBhvr>
                                      <p:tavLst>
                                        <p:tav tm="0">
                                          <p:val>
                                            <p:fltVal val="0"/>
                                          </p:val>
                                        </p:tav>
                                        <p:tav tm="100000">
                                          <p:val>
                                            <p:strVal val="#ppt_w"/>
                                          </p:val>
                                        </p:tav>
                                      </p:tavLst>
                                    </p:anim>
                                    <p:anim calcmode="lin" valueType="num">
                                      <p:cBhvr>
                                        <p:cTn id="13" dur="500" fill="hold"/>
                                        <p:tgtEl>
                                          <p:spTgt spid="44"/>
                                        </p:tgtEl>
                                        <p:attrNameLst>
                                          <p:attrName>ppt_h</p:attrName>
                                        </p:attrNameLst>
                                      </p:cBhvr>
                                      <p:tavLst>
                                        <p:tav tm="0">
                                          <p:val>
                                            <p:fltVal val="0"/>
                                          </p:val>
                                        </p:tav>
                                        <p:tav tm="100000">
                                          <p:val>
                                            <p:strVal val="#ppt_h"/>
                                          </p:val>
                                        </p:tav>
                                      </p:tavLst>
                                    </p:anim>
                                    <p:animEffect transition="in" filter="fade">
                                      <p:cBhvr>
                                        <p:cTn id="14" dur="500"/>
                                        <p:tgtEl>
                                          <p:spTgt spid="44"/>
                                        </p:tgtEl>
                                      </p:cBhvr>
                                    </p:animEffect>
                                  </p:childTnLst>
                                </p:cTn>
                              </p:par>
                              <p:par>
                                <p:cTn id="15" presetID="2" presetClass="entr" presetSubtype="3" fill="hold" nodeType="withEffect">
                                  <p:stCondLst>
                                    <p:cond delay="500"/>
                                  </p:stCondLst>
                                  <p:childTnLst>
                                    <p:set>
                                      <p:cBhvr>
                                        <p:cTn id="16" dur="1" fill="hold">
                                          <p:stCondLst>
                                            <p:cond delay="0"/>
                                          </p:stCondLst>
                                        </p:cTn>
                                        <p:tgtEl>
                                          <p:spTgt spid="50"/>
                                        </p:tgtEl>
                                        <p:attrNameLst>
                                          <p:attrName>style.visibility</p:attrName>
                                        </p:attrNameLst>
                                      </p:cBhvr>
                                      <p:to>
                                        <p:strVal val="visible"/>
                                      </p:to>
                                    </p:set>
                                    <p:anim calcmode="lin" valueType="num">
                                      <p:cBhvr additive="base">
                                        <p:cTn id="17" dur="1000" fill="hold"/>
                                        <p:tgtEl>
                                          <p:spTgt spid="50"/>
                                        </p:tgtEl>
                                        <p:attrNameLst>
                                          <p:attrName>ppt_x</p:attrName>
                                        </p:attrNameLst>
                                      </p:cBhvr>
                                      <p:tavLst>
                                        <p:tav tm="0">
                                          <p:val>
                                            <p:strVal val="1+#ppt_w/2"/>
                                          </p:val>
                                        </p:tav>
                                        <p:tav tm="100000">
                                          <p:val>
                                            <p:strVal val="#ppt_x"/>
                                          </p:val>
                                        </p:tav>
                                      </p:tavLst>
                                    </p:anim>
                                    <p:anim calcmode="lin" valueType="num">
                                      <p:cBhvr additive="base">
                                        <p:cTn id="18" dur="1000" fill="hold"/>
                                        <p:tgtEl>
                                          <p:spTgt spid="50"/>
                                        </p:tgtEl>
                                        <p:attrNameLst>
                                          <p:attrName>ppt_y</p:attrName>
                                        </p:attrNameLst>
                                      </p:cBhvr>
                                      <p:tavLst>
                                        <p:tav tm="0">
                                          <p:val>
                                            <p:strVal val="0-#ppt_h/2"/>
                                          </p:val>
                                        </p:tav>
                                        <p:tav tm="100000">
                                          <p:val>
                                            <p:strVal val="#ppt_y"/>
                                          </p:val>
                                        </p:tav>
                                      </p:tavLst>
                                    </p:anim>
                                  </p:childTnLst>
                                </p:cTn>
                              </p:par>
                              <p:par>
                                <p:cTn id="19" presetID="2" presetClass="entr" presetSubtype="8" fill="hold" grpId="0" nodeType="withEffect">
                                  <p:stCondLst>
                                    <p:cond delay="1250"/>
                                  </p:stCondLst>
                                  <p:childTnLst>
                                    <p:set>
                                      <p:cBhvr>
                                        <p:cTn id="20" dur="1" fill="hold">
                                          <p:stCondLst>
                                            <p:cond delay="0"/>
                                          </p:stCondLst>
                                        </p:cTn>
                                        <p:tgtEl>
                                          <p:spTgt spid="58"/>
                                        </p:tgtEl>
                                        <p:attrNameLst>
                                          <p:attrName>style.visibility</p:attrName>
                                        </p:attrNameLst>
                                      </p:cBhvr>
                                      <p:to>
                                        <p:strVal val="visible"/>
                                      </p:to>
                                    </p:set>
                                    <p:anim calcmode="lin" valueType="num">
                                      <p:cBhvr additive="base">
                                        <p:cTn id="21" dur="1000" fill="hold"/>
                                        <p:tgtEl>
                                          <p:spTgt spid="58"/>
                                        </p:tgtEl>
                                        <p:attrNameLst>
                                          <p:attrName>ppt_x</p:attrName>
                                        </p:attrNameLst>
                                      </p:cBhvr>
                                      <p:tavLst>
                                        <p:tav tm="0">
                                          <p:val>
                                            <p:strVal val="0-#ppt_w/2"/>
                                          </p:val>
                                        </p:tav>
                                        <p:tav tm="100000">
                                          <p:val>
                                            <p:strVal val="#ppt_x"/>
                                          </p:val>
                                        </p:tav>
                                      </p:tavLst>
                                    </p:anim>
                                    <p:anim calcmode="lin" valueType="num">
                                      <p:cBhvr additive="base">
                                        <p:cTn id="22" dur="1000" fill="hold"/>
                                        <p:tgtEl>
                                          <p:spTgt spid="58"/>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1250"/>
                                  </p:stCondLst>
                                  <p:childTnLst>
                                    <p:set>
                                      <p:cBhvr>
                                        <p:cTn id="24" dur="1" fill="hold">
                                          <p:stCondLst>
                                            <p:cond delay="0"/>
                                          </p:stCondLst>
                                        </p:cTn>
                                        <p:tgtEl>
                                          <p:spTgt spid="59"/>
                                        </p:tgtEl>
                                        <p:attrNameLst>
                                          <p:attrName>style.visibility</p:attrName>
                                        </p:attrNameLst>
                                      </p:cBhvr>
                                      <p:to>
                                        <p:strVal val="visible"/>
                                      </p:to>
                                    </p:set>
                                    <p:anim calcmode="lin" valueType="num">
                                      <p:cBhvr additive="base">
                                        <p:cTn id="25" dur="1000" fill="hold"/>
                                        <p:tgtEl>
                                          <p:spTgt spid="59"/>
                                        </p:tgtEl>
                                        <p:attrNameLst>
                                          <p:attrName>ppt_x</p:attrName>
                                        </p:attrNameLst>
                                      </p:cBhvr>
                                      <p:tavLst>
                                        <p:tav tm="0">
                                          <p:val>
                                            <p:strVal val="0-#ppt_w/2"/>
                                          </p:val>
                                        </p:tav>
                                        <p:tav tm="100000">
                                          <p:val>
                                            <p:strVal val="#ppt_x"/>
                                          </p:val>
                                        </p:tav>
                                      </p:tavLst>
                                    </p:anim>
                                    <p:anim calcmode="lin" valueType="num">
                                      <p:cBhvr additive="base">
                                        <p:cTn id="26" dur="1000" fill="hold"/>
                                        <p:tgtEl>
                                          <p:spTgt spid="59"/>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1250"/>
                                  </p:stCondLst>
                                  <p:childTnLst>
                                    <p:set>
                                      <p:cBhvr>
                                        <p:cTn id="28" dur="1" fill="hold">
                                          <p:stCondLst>
                                            <p:cond delay="0"/>
                                          </p:stCondLst>
                                        </p:cTn>
                                        <p:tgtEl>
                                          <p:spTgt spid="60"/>
                                        </p:tgtEl>
                                        <p:attrNameLst>
                                          <p:attrName>style.visibility</p:attrName>
                                        </p:attrNameLst>
                                      </p:cBhvr>
                                      <p:to>
                                        <p:strVal val="visible"/>
                                      </p:to>
                                    </p:set>
                                    <p:anim calcmode="lin" valueType="num">
                                      <p:cBhvr additive="base">
                                        <p:cTn id="29" dur="1000" fill="hold"/>
                                        <p:tgtEl>
                                          <p:spTgt spid="60"/>
                                        </p:tgtEl>
                                        <p:attrNameLst>
                                          <p:attrName>ppt_x</p:attrName>
                                        </p:attrNameLst>
                                      </p:cBhvr>
                                      <p:tavLst>
                                        <p:tav tm="0">
                                          <p:val>
                                            <p:strVal val="0-#ppt_w/2"/>
                                          </p:val>
                                        </p:tav>
                                        <p:tav tm="100000">
                                          <p:val>
                                            <p:strVal val="#ppt_x"/>
                                          </p:val>
                                        </p:tav>
                                      </p:tavLst>
                                    </p:anim>
                                    <p:anim calcmode="lin" valueType="num">
                                      <p:cBhvr additive="base">
                                        <p:cTn id="30" dur="1000" fill="hold"/>
                                        <p:tgtEl>
                                          <p:spTgt spid="60"/>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1250"/>
                                  </p:stCondLst>
                                  <p:childTnLst>
                                    <p:set>
                                      <p:cBhvr>
                                        <p:cTn id="32" dur="1" fill="hold">
                                          <p:stCondLst>
                                            <p:cond delay="0"/>
                                          </p:stCondLst>
                                        </p:cTn>
                                        <p:tgtEl>
                                          <p:spTgt spid="61"/>
                                        </p:tgtEl>
                                        <p:attrNameLst>
                                          <p:attrName>style.visibility</p:attrName>
                                        </p:attrNameLst>
                                      </p:cBhvr>
                                      <p:to>
                                        <p:strVal val="visible"/>
                                      </p:to>
                                    </p:set>
                                    <p:anim calcmode="lin" valueType="num">
                                      <p:cBhvr additive="base">
                                        <p:cTn id="33" dur="1000" fill="hold"/>
                                        <p:tgtEl>
                                          <p:spTgt spid="61"/>
                                        </p:tgtEl>
                                        <p:attrNameLst>
                                          <p:attrName>ppt_x</p:attrName>
                                        </p:attrNameLst>
                                      </p:cBhvr>
                                      <p:tavLst>
                                        <p:tav tm="0">
                                          <p:val>
                                            <p:strVal val="0-#ppt_w/2"/>
                                          </p:val>
                                        </p:tav>
                                        <p:tav tm="100000">
                                          <p:val>
                                            <p:strVal val="#ppt_x"/>
                                          </p:val>
                                        </p:tav>
                                      </p:tavLst>
                                    </p:anim>
                                    <p:anim calcmode="lin" valueType="num">
                                      <p:cBhvr additive="base">
                                        <p:cTn id="34" dur="1000" fill="hold"/>
                                        <p:tgtEl>
                                          <p:spTgt spid="61"/>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1250"/>
                                  </p:stCondLst>
                                  <p:childTnLst>
                                    <p:set>
                                      <p:cBhvr>
                                        <p:cTn id="36" dur="1" fill="hold">
                                          <p:stCondLst>
                                            <p:cond delay="0"/>
                                          </p:stCondLst>
                                        </p:cTn>
                                        <p:tgtEl>
                                          <p:spTgt spid="62"/>
                                        </p:tgtEl>
                                        <p:attrNameLst>
                                          <p:attrName>style.visibility</p:attrName>
                                        </p:attrNameLst>
                                      </p:cBhvr>
                                      <p:to>
                                        <p:strVal val="visible"/>
                                      </p:to>
                                    </p:set>
                                    <p:anim calcmode="lin" valueType="num">
                                      <p:cBhvr additive="base">
                                        <p:cTn id="37" dur="1000" fill="hold"/>
                                        <p:tgtEl>
                                          <p:spTgt spid="62"/>
                                        </p:tgtEl>
                                        <p:attrNameLst>
                                          <p:attrName>ppt_x</p:attrName>
                                        </p:attrNameLst>
                                      </p:cBhvr>
                                      <p:tavLst>
                                        <p:tav tm="0">
                                          <p:val>
                                            <p:strVal val="0-#ppt_w/2"/>
                                          </p:val>
                                        </p:tav>
                                        <p:tav tm="100000">
                                          <p:val>
                                            <p:strVal val="#ppt_x"/>
                                          </p:val>
                                        </p:tav>
                                      </p:tavLst>
                                    </p:anim>
                                    <p:anim calcmode="lin" valueType="num">
                                      <p:cBhvr additive="base">
                                        <p:cTn id="38" dur="1000" fill="hold"/>
                                        <p:tgtEl>
                                          <p:spTgt spid="62"/>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1250"/>
                                  </p:stCondLst>
                                  <p:childTnLst>
                                    <p:set>
                                      <p:cBhvr>
                                        <p:cTn id="40" dur="1" fill="hold">
                                          <p:stCondLst>
                                            <p:cond delay="0"/>
                                          </p:stCondLst>
                                        </p:cTn>
                                        <p:tgtEl>
                                          <p:spTgt spid="63"/>
                                        </p:tgtEl>
                                        <p:attrNameLst>
                                          <p:attrName>style.visibility</p:attrName>
                                        </p:attrNameLst>
                                      </p:cBhvr>
                                      <p:to>
                                        <p:strVal val="visible"/>
                                      </p:to>
                                    </p:set>
                                    <p:anim calcmode="lin" valueType="num">
                                      <p:cBhvr additive="base">
                                        <p:cTn id="41" dur="1000" fill="hold"/>
                                        <p:tgtEl>
                                          <p:spTgt spid="63"/>
                                        </p:tgtEl>
                                        <p:attrNameLst>
                                          <p:attrName>ppt_x</p:attrName>
                                        </p:attrNameLst>
                                      </p:cBhvr>
                                      <p:tavLst>
                                        <p:tav tm="0">
                                          <p:val>
                                            <p:strVal val="0-#ppt_w/2"/>
                                          </p:val>
                                        </p:tav>
                                        <p:tav tm="100000">
                                          <p:val>
                                            <p:strVal val="#ppt_x"/>
                                          </p:val>
                                        </p:tav>
                                      </p:tavLst>
                                    </p:anim>
                                    <p:anim calcmode="lin" valueType="num">
                                      <p:cBhvr additive="base">
                                        <p:cTn id="42" dur="1000" fill="hold"/>
                                        <p:tgtEl>
                                          <p:spTgt spid="63"/>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1250"/>
                                  </p:stCondLst>
                                  <p:childTnLst>
                                    <p:set>
                                      <p:cBhvr>
                                        <p:cTn id="44" dur="1" fill="hold">
                                          <p:stCondLst>
                                            <p:cond delay="0"/>
                                          </p:stCondLst>
                                        </p:cTn>
                                        <p:tgtEl>
                                          <p:spTgt spid="64"/>
                                        </p:tgtEl>
                                        <p:attrNameLst>
                                          <p:attrName>style.visibility</p:attrName>
                                        </p:attrNameLst>
                                      </p:cBhvr>
                                      <p:to>
                                        <p:strVal val="visible"/>
                                      </p:to>
                                    </p:set>
                                    <p:anim calcmode="lin" valueType="num">
                                      <p:cBhvr additive="base">
                                        <p:cTn id="45" dur="1000" fill="hold"/>
                                        <p:tgtEl>
                                          <p:spTgt spid="64"/>
                                        </p:tgtEl>
                                        <p:attrNameLst>
                                          <p:attrName>ppt_x</p:attrName>
                                        </p:attrNameLst>
                                      </p:cBhvr>
                                      <p:tavLst>
                                        <p:tav tm="0">
                                          <p:val>
                                            <p:strVal val="0-#ppt_w/2"/>
                                          </p:val>
                                        </p:tav>
                                        <p:tav tm="100000">
                                          <p:val>
                                            <p:strVal val="#ppt_x"/>
                                          </p:val>
                                        </p:tav>
                                      </p:tavLst>
                                    </p:anim>
                                    <p:anim calcmode="lin" valueType="num">
                                      <p:cBhvr additive="base">
                                        <p:cTn id="46" dur="1000" fill="hold"/>
                                        <p:tgtEl>
                                          <p:spTgt spid="64"/>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1250"/>
                                  </p:stCondLst>
                                  <p:childTnLst>
                                    <p:set>
                                      <p:cBhvr>
                                        <p:cTn id="48" dur="1" fill="hold">
                                          <p:stCondLst>
                                            <p:cond delay="0"/>
                                          </p:stCondLst>
                                        </p:cTn>
                                        <p:tgtEl>
                                          <p:spTgt spid="65"/>
                                        </p:tgtEl>
                                        <p:attrNameLst>
                                          <p:attrName>style.visibility</p:attrName>
                                        </p:attrNameLst>
                                      </p:cBhvr>
                                      <p:to>
                                        <p:strVal val="visible"/>
                                      </p:to>
                                    </p:set>
                                    <p:anim calcmode="lin" valueType="num">
                                      <p:cBhvr additive="base">
                                        <p:cTn id="49" dur="1000" fill="hold"/>
                                        <p:tgtEl>
                                          <p:spTgt spid="65"/>
                                        </p:tgtEl>
                                        <p:attrNameLst>
                                          <p:attrName>ppt_x</p:attrName>
                                        </p:attrNameLst>
                                      </p:cBhvr>
                                      <p:tavLst>
                                        <p:tav tm="0">
                                          <p:val>
                                            <p:strVal val="0-#ppt_w/2"/>
                                          </p:val>
                                        </p:tav>
                                        <p:tav tm="100000">
                                          <p:val>
                                            <p:strVal val="#ppt_x"/>
                                          </p:val>
                                        </p:tav>
                                      </p:tavLst>
                                    </p:anim>
                                    <p:anim calcmode="lin" valueType="num">
                                      <p:cBhvr additive="base">
                                        <p:cTn id="50" dur="1000" fill="hold"/>
                                        <p:tgtEl>
                                          <p:spTgt spid="65"/>
                                        </p:tgtEl>
                                        <p:attrNameLst>
                                          <p:attrName>ppt_y</p:attrName>
                                        </p:attrNameLst>
                                      </p:cBhvr>
                                      <p:tavLst>
                                        <p:tav tm="0">
                                          <p:val>
                                            <p:strVal val="#ppt_y"/>
                                          </p:val>
                                        </p:tav>
                                        <p:tav tm="100000">
                                          <p:val>
                                            <p:strVal val="#ppt_y"/>
                                          </p:val>
                                        </p:tav>
                                      </p:tavLst>
                                    </p:anim>
                                  </p:childTnLst>
                                </p:cTn>
                              </p:par>
                              <p:par>
                                <p:cTn id="51" presetID="22" presetClass="entr" presetSubtype="8" fill="hold" grpId="0" nodeType="withEffect">
                                  <p:stCondLst>
                                    <p:cond delay="0"/>
                                  </p:stCondLst>
                                  <p:childTnLst>
                                    <p:set>
                                      <p:cBhvr>
                                        <p:cTn id="52" dur="1" fill="hold">
                                          <p:stCondLst>
                                            <p:cond delay="0"/>
                                          </p:stCondLst>
                                        </p:cTn>
                                        <p:tgtEl>
                                          <p:spTgt spid="66"/>
                                        </p:tgtEl>
                                        <p:attrNameLst>
                                          <p:attrName>style.visibility</p:attrName>
                                        </p:attrNameLst>
                                      </p:cBhvr>
                                      <p:to>
                                        <p:strVal val="visible"/>
                                      </p:to>
                                    </p:set>
                                    <p:animEffect transition="in" filter="wipe(left)">
                                      <p:cBhvr>
                                        <p:cTn id="53" dur="500"/>
                                        <p:tgtEl>
                                          <p:spTgt spid="66"/>
                                        </p:tgtEl>
                                      </p:cBhvr>
                                    </p:animEffect>
                                  </p:childTnLst>
                                </p:cTn>
                              </p:par>
                              <p:par>
                                <p:cTn id="54" presetID="22" presetClass="entr" presetSubtype="8" fill="hold" grpId="0" nodeType="withEffect">
                                  <p:stCondLst>
                                    <p:cond delay="250"/>
                                  </p:stCondLst>
                                  <p:childTnLst>
                                    <p:set>
                                      <p:cBhvr>
                                        <p:cTn id="55" dur="1" fill="hold">
                                          <p:stCondLst>
                                            <p:cond delay="0"/>
                                          </p:stCondLst>
                                        </p:cTn>
                                        <p:tgtEl>
                                          <p:spTgt spid="67"/>
                                        </p:tgtEl>
                                        <p:attrNameLst>
                                          <p:attrName>style.visibility</p:attrName>
                                        </p:attrNameLst>
                                      </p:cBhvr>
                                      <p:to>
                                        <p:strVal val="visible"/>
                                      </p:to>
                                    </p:set>
                                    <p:animEffect transition="in" filter="wipe(left)">
                                      <p:cBhvr>
                                        <p:cTn id="56" dur="500"/>
                                        <p:tgtEl>
                                          <p:spTgt spid="67"/>
                                        </p:tgtEl>
                                      </p:cBhvr>
                                    </p:animEffect>
                                  </p:childTnLst>
                                </p:cTn>
                              </p:par>
                              <p:par>
                                <p:cTn id="57" presetID="2" presetClass="entr" presetSubtype="8" fill="hold" nodeType="withEffect">
                                  <p:stCondLst>
                                    <p:cond delay="250"/>
                                  </p:stCondLst>
                                  <p:childTnLst>
                                    <p:set>
                                      <p:cBhvr>
                                        <p:cTn id="58" dur="1" fill="hold">
                                          <p:stCondLst>
                                            <p:cond delay="0"/>
                                          </p:stCondLst>
                                        </p:cTn>
                                        <p:tgtEl>
                                          <p:spTgt spid="6"/>
                                        </p:tgtEl>
                                        <p:attrNameLst>
                                          <p:attrName>style.visibility</p:attrName>
                                        </p:attrNameLst>
                                      </p:cBhvr>
                                      <p:to>
                                        <p:strVal val="visible"/>
                                      </p:to>
                                    </p:set>
                                    <p:anim calcmode="lin" valueType="num">
                                      <p:cBhvr additive="base">
                                        <p:cTn id="59" dur="500" fill="hold"/>
                                        <p:tgtEl>
                                          <p:spTgt spid="6"/>
                                        </p:tgtEl>
                                        <p:attrNameLst>
                                          <p:attrName>ppt_x</p:attrName>
                                        </p:attrNameLst>
                                      </p:cBhvr>
                                      <p:tavLst>
                                        <p:tav tm="0">
                                          <p:val>
                                            <p:strVal val="0-#ppt_w/2"/>
                                          </p:val>
                                        </p:tav>
                                        <p:tav tm="100000">
                                          <p:val>
                                            <p:strVal val="#ppt_x"/>
                                          </p:val>
                                        </p:tav>
                                      </p:tavLst>
                                    </p:anim>
                                    <p:anim calcmode="lin" valueType="num">
                                      <p:cBhvr additive="base">
                                        <p:cTn id="60" dur="500" fill="hold"/>
                                        <p:tgtEl>
                                          <p:spTgt spid="6"/>
                                        </p:tgtEl>
                                        <p:attrNameLst>
                                          <p:attrName>ppt_y</p:attrName>
                                        </p:attrNameLst>
                                      </p:cBhvr>
                                      <p:tavLst>
                                        <p:tav tm="0">
                                          <p:val>
                                            <p:strVal val="#ppt_y"/>
                                          </p:val>
                                        </p:tav>
                                        <p:tav tm="100000">
                                          <p:val>
                                            <p:strVal val="#ppt_y"/>
                                          </p:val>
                                        </p:tav>
                                      </p:tavLst>
                                    </p:anim>
                                  </p:childTnLst>
                                </p:cTn>
                              </p:par>
                              <p:par>
                                <p:cTn id="61" presetID="10" presetClass="entr" presetSubtype="0" fill="hold" nodeType="withEffect">
                                  <p:stCondLst>
                                    <p:cond delay="250"/>
                                  </p:stCondLst>
                                  <p:childTnLst>
                                    <p:set>
                                      <p:cBhvr>
                                        <p:cTn id="62" dur="1" fill="hold">
                                          <p:stCondLst>
                                            <p:cond delay="0"/>
                                          </p:stCondLst>
                                        </p:cTn>
                                        <p:tgtEl>
                                          <p:spTgt spid="3"/>
                                        </p:tgtEl>
                                        <p:attrNameLst>
                                          <p:attrName>style.visibility</p:attrName>
                                        </p:attrNameLst>
                                      </p:cBhvr>
                                      <p:to>
                                        <p:strVal val="visible"/>
                                      </p:to>
                                    </p:set>
                                    <p:animEffect transition="in" filter="fade">
                                      <p:cBhvr>
                                        <p:cTn id="6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P spid="62" grpId="0"/>
      <p:bldP spid="63" grpId="0"/>
      <p:bldP spid="64" grpId="0"/>
      <p:bldP spid="65" grpId="0"/>
      <p:bldP spid="66" grpId="0"/>
      <p:bldP spid="67" grpId="0"/>
    </p:bldLst>
  </p:timing>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TotalTime>
  <Words>802</Words>
  <Application>Microsoft Office PowerPoint</Application>
  <PresentationFormat>Widescreen</PresentationFormat>
  <Paragraphs>67</Paragraphs>
  <Slides>12</Slides>
  <Notes>0</Notes>
  <HiddenSlides>0</HiddenSlides>
  <MMClips>2</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12</vt:i4>
      </vt:variant>
    </vt:vector>
  </HeadingPairs>
  <TitlesOfParts>
    <vt:vector size="18" baseType="lpstr">
      <vt:lpstr>Poppins</vt:lpstr>
      <vt:lpstr>Arial</vt:lpstr>
      <vt:lpstr>Snatched Display</vt:lpstr>
      <vt:lpstr>Calibri Light</vt:lpstr>
      <vt:lpstr>Calibri</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Renata Campos</dc:creator>
  <cp:lastModifiedBy>Renata Campos</cp:lastModifiedBy>
  <cp:revision>69</cp:revision>
  <dcterms:created xsi:type="dcterms:W3CDTF">2025-02-15T18:46:09Z</dcterms:created>
  <dcterms:modified xsi:type="dcterms:W3CDTF">2025-05-01T11:01:20Z</dcterms:modified>
</cp:coreProperties>
</file>