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Poppins Black" panose="00000A00000000000000" pitchFamily="2" charset="0"/>
      <p:bold r:id="rId18"/>
      <p:boldItalic r:id="rId1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9" d="100"/>
          <a:sy n="8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100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>
              <a:lumMod val="50000"/>
            </a:scheme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6319599" y="2204784"/>
            <a:ext cx="8913229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5249" dirty="0" err="1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Intolerância</a:t>
            </a:r>
            <a:endParaRPr lang="en-US" sz="5249" dirty="0">
              <a:solidFill>
                <a:srgbClr val="EBCCBB"/>
              </a:solidFill>
              <a:latin typeface="Poppins Black" panose="020B0502040204020203" pitchFamily="2" charset="0"/>
              <a:ea typeface="Gelasio" pitchFamily="34" charset="-122"/>
              <a:cs typeface="Poppins Black" panose="020B0502040204020203" pitchFamily="2" charset="0"/>
            </a:endParaRPr>
          </a:p>
          <a:p>
            <a:pPr marL="0" indent="0">
              <a:lnSpc>
                <a:spcPts val="6561"/>
              </a:lnSpc>
              <a:buNone/>
            </a:pPr>
            <a:r>
              <a:rPr lang="en-US" sz="5249" dirty="0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Religiosa</a:t>
            </a:r>
            <a:endParaRPr lang="en-US" sz="5249" dirty="0"/>
          </a:p>
        </p:txBody>
      </p:sp>
      <p:sp>
        <p:nvSpPr>
          <p:cNvPr id="5" name="Text 3"/>
          <p:cNvSpPr/>
          <p:nvPr/>
        </p:nvSpPr>
        <p:spPr>
          <a:xfrm>
            <a:off x="6319599" y="4164925"/>
            <a:ext cx="74776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A intolerância religiosa é um fenômeno preocupante em todo o mundo. É preciso entender suas causas e consequências para combater esse problema de forma efetiva.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>
              <a:lumMod val="50000"/>
            </a:scheme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833199" y="3067883"/>
            <a:ext cx="637032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Estudos de Caso Positivos</a:t>
            </a:r>
            <a:endParaRPr lang="en-US" sz="4374" dirty="0"/>
          </a:p>
        </p:txBody>
      </p:sp>
      <p:sp>
        <p:nvSpPr>
          <p:cNvPr id="5" name="Text 3"/>
          <p:cNvSpPr/>
          <p:nvPr/>
        </p:nvSpPr>
        <p:spPr>
          <a:xfrm>
            <a:off x="833199" y="4095512"/>
            <a:ext cx="74776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Nem tudo são más notícias: há exemplos de comunidades e países que promovem a coexistência religiosa pacífica e o diálogo inter-religioso. Eles nos mostram que é possível construir um mundo mais solidário e tolerante.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2037993" y="2720697"/>
            <a:ext cx="10554414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Dicas para Combater a</a:t>
            </a:r>
          </a:p>
          <a:p>
            <a:pPr marL="0" indent="0">
              <a:lnSpc>
                <a:spcPts val="5468"/>
              </a:lnSpc>
              <a:buNone/>
            </a:pPr>
            <a:r>
              <a:rPr lang="en-US" sz="4374" dirty="0" err="1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Intolerância</a:t>
            </a:r>
            <a:r>
              <a:rPr lang="en-US" sz="4374" dirty="0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 Religiosa</a:t>
            </a:r>
            <a:endParaRPr lang="en-US" sz="4374" dirty="0"/>
          </a:p>
        </p:txBody>
      </p:sp>
      <p:sp>
        <p:nvSpPr>
          <p:cNvPr id="7" name="Text 4"/>
          <p:cNvSpPr/>
          <p:nvPr/>
        </p:nvSpPr>
        <p:spPr>
          <a:xfrm>
            <a:off x="2037993" y="4442698"/>
            <a:ext cx="10554414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Todos nós podemos contribuir para a promoção da tolerância religiosa em nossas vidas cotidianas. Isso pode incluir o diálogo com pessoas de outras religiões, o combate à desinformação e a valorização da diversidade de opiniões.</a:t>
            </a:r>
            <a:endParaRPr lang="en-US" sz="1750" dirty="0"/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>
              <a:lumMod val="50000"/>
            </a:scheme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833199" y="2542937"/>
            <a:ext cx="13270076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 err="1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Definição</a:t>
            </a:r>
            <a:r>
              <a:rPr lang="en-US" sz="4374" dirty="0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 de</a:t>
            </a:r>
          </a:p>
          <a:p>
            <a:pPr marL="0" indent="0">
              <a:lnSpc>
                <a:spcPts val="5468"/>
              </a:lnSpc>
              <a:buNone/>
            </a:pPr>
            <a:r>
              <a:rPr lang="en-US" sz="4374" dirty="0" err="1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Intolerância</a:t>
            </a:r>
            <a:r>
              <a:rPr lang="en-US" sz="4374" dirty="0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 Religiosa</a:t>
            </a:r>
            <a:endParaRPr lang="en-US" sz="4374" dirty="0"/>
          </a:p>
        </p:txBody>
      </p:sp>
      <p:sp>
        <p:nvSpPr>
          <p:cNvPr id="5" name="Text 3"/>
          <p:cNvSpPr/>
          <p:nvPr/>
        </p:nvSpPr>
        <p:spPr>
          <a:xfrm>
            <a:off x="833199" y="4264938"/>
            <a:ext cx="7477601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A intolerância religiosa é a manifestação de preconceito, discriminação e ódio em relação a pessoas de determinada religião ou crença. Isso pode se manifestar em atos de violência, exclusão social e até mesmo em discursos de ódio.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>
              <a:lumMod val="50000"/>
            </a:scheme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833199" y="2720697"/>
            <a:ext cx="12624617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 err="1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Causas</a:t>
            </a:r>
            <a:r>
              <a:rPr lang="en-US" sz="4374" dirty="0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 da</a:t>
            </a:r>
          </a:p>
          <a:p>
            <a:pPr marL="0" indent="0">
              <a:lnSpc>
                <a:spcPts val="5468"/>
              </a:lnSpc>
              <a:buNone/>
            </a:pPr>
            <a:r>
              <a:rPr lang="en-US" sz="4374" dirty="0" err="1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Intolerância</a:t>
            </a:r>
            <a:r>
              <a:rPr lang="en-US" sz="4374" dirty="0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 Religiosa</a:t>
            </a:r>
            <a:endParaRPr lang="en-US" sz="4374" dirty="0"/>
          </a:p>
        </p:txBody>
      </p:sp>
      <p:sp>
        <p:nvSpPr>
          <p:cNvPr id="5" name="Text 3"/>
          <p:cNvSpPr/>
          <p:nvPr/>
        </p:nvSpPr>
        <p:spPr>
          <a:xfrm>
            <a:off x="833199" y="4442698"/>
            <a:ext cx="74776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A intolerância religiosa pode ter diversas causas, desde o preconceito e a ignorância até a influência de figuras políticas e religiosas. É preciso compreender essas causas para combatê-las de forma efetiva.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>
              <a:lumMod val="50000"/>
            </a:scheme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6319599" y="2542937"/>
            <a:ext cx="9612476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 err="1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Exemplos</a:t>
            </a:r>
            <a:r>
              <a:rPr lang="en-US" sz="4374" dirty="0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 de</a:t>
            </a:r>
          </a:p>
          <a:p>
            <a:pPr marL="0" indent="0">
              <a:lnSpc>
                <a:spcPts val="5468"/>
              </a:lnSpc>
              <a:buNone/>
            </a:pPr>
            <a:r>
              <a:rPr lang="en-US" sz="4374" dirty="0" err="1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Intolerância</a:t>
            </a:r>
            <a:r>
              <a:rPr lang="en-US" sz="4374" dirty="0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 Religiosa</a:t>
            </a:r>
            <a:endParaRPr lang="en-US" sz="4374" dirty="0"/>
          </a:p>
        </p:txBody>
      </p:sp>
      <p:sp>
        <p:nvSpPr>
          <p:cNvPr id="5" name="Text 3"/>
          <p:cNvSpPr/>
          <p:nvPr/>
        </p:nvSpPr>
        <p:spPr>
          <a:xfrm>
            <a:off x="6319599" y="4264938"/>
            <a:ext cx="7477601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Infelizmente, a intolerância religiosa é uma realidade em todo o mundo. Casos como o ataque ao Centro Islâmico de Quebec, no Canadá, e a queima de igrejas na Índia são exemplos de violência motivada por questões religiosas.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>
              <a:lumMod val="50000"/>
            </a:scheme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2037992" y="3973742"/>
            <a:ext cx="14066205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 err="1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Consequências</a:t>
            </a:r>
            <a:r>
              <a:rPr lang="en-US" sz="4374" dirty="0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 da</a:t>
            </a:r>
          </a:p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 Intolerância Religiosa</a:t>
            </a:r>
            <a:endParaRPr lang="en-US" sz="4374" dirty="0"/>
          </a:p>
        </p:txBody>
      </p:sp>
      <p:sp>
        <p:nvSpPr>
          <p:cNvPr id="5" name="Text 3"/>
          <p:cNvSpPr/>
          <p:nvPr/>
        </p:nvSpPr>
        <p:spPr>
          <a:xfrm>
            <a:off x="2037993" y="5484257"/>
            <a:ext cx="10554414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A intolerância religiosa pode ter efeitos devastadores sobre as vítimas e a sociedade como um todo, levando a conflitos, divisões e violência. É preciso combater esse fenômeno para garantir a segurança e a paz em nossas comunidades.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774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>
              <a:lumMod val="50000"/>
            </a:scheme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2037993" y="4456628"/>
            <a:ext cx="761238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Legislação e Direitos Humanos</a:t>
            </a:r>
            <a:endParaRPr lang="en-US" sz="4374" dirty="0"/>
          </a:p>
        </p:txBody>
      </p:sp>
      <p:sp>
        <p:nvSpPr>
          <p:cNvPr id="5" name="Text 3"/>
          <p:cNvSpPr/>
          <p:nvPr/>
        </p:nvSpPr>
        <p:spPr>
          <a:xfrm>
            <a:off x="2037993" y="5484257"/>
            <a:ext cx="10554414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A legislação e os direitos humanos são instrumentos fundamentais para proteger a liberdade religiosa e combater a intolerância. É importante garantir que esses direitos sejam respeitados e que haja consequências para quem violá-los.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774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>
              <a:lumMod val="50000"/>
            </a:scheme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833199" y="2542937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Tolerância Religiosa e</a:t>
            </a:r>
          </a:p>
          <a:p>
            <a:pPr marL="0" indent="0">
              <a:lnSpc>
                <a:spcPts val="5468"/>
              </a:lnSpc>
              <a:buNone/>
            </a:pPr>
            <a:r>
              <a:rPr lang="en-US" sz="4374" dirty="0" err="1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Diversidade</a:t>
            </a:r>
            <a:endParaRPr lang="en-US" sz="4374" dirty="0"/>
          </a:p>
        </p:txBody>
      </p:sp>
      <p:sp>
        <p:nvSpPr>
          <p:cNvPr id="5" name="Text 3"/>
          <p:cNvSpPr/>
          <p:nvPr/>
        </p:nvSpPr>
        <p:spPr>
          <a:xfrm>
            <a:off x="833199" y="4264938"/>
            <a:ext cx="7477601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Promover a tolerância religiosa é fundamental para valorizar a diversidade de crenças e garantir que todas as pessoas tenham sua dignidade e seus direitos respeitados. É uma forma de construir uma sociedade mais justa e fraterna.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>
              <a:lumMod val="50000"/>
            </a:scheme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2037993" y="4109442"/>
            <a:ext cx="10554414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Ativismo e </a:t>
            </a:r>
            <a:r>
              <a:rPr lang="en-US" sz="4374" dirty="0" err="1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Organizações</a:t>
            </a:r>
            <a:r>
              <a:rPr lang="en-US" sz="4374" dirty="0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 de</a:t>
            </a:r>
          </a:p>
          <a:p>
            <a:pPr marL="0" indent="0">
              <a:lnSpc>
                <a:spcPts val="5468"/>
              </a:lnSpc>
              <a:buNone/>
            </a:pPr>
            <a:r>
              <a:rPr lang="en-US" sz="4374" dirty="0" err="1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Combate</a:t>
            </a:r>
            <a:r>
              <a:rPr lang="en-US" sz="4374" dirty="0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 à Intolerância Religiosa</a:t>
            </a:r>
            <a:endParaRPr lang="en-US" sz="4374" dirty="0"/>
          </a:p>
        </p:txBody>
      </p:sp>
      <p:sp>
        <p:nvSpPr>
          <p:cNvPr id="5" name="Text 3"/>
          <p:cNvSpPr/>
          <p:nvPr/>
        </p:nvSpPr>
        <p:spPr>
          <a:xfrm>
            <a:off x="2037993" y="5831443"/>
            <a:ext cx="10554414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Há diversas organizações e movimentos dedicados a combater a intolerância religiosa em todo o mundo. Essas iniciativas são fundamentais para conscientizar as pessoas, fortalecer a sociedade civil e promover a paz e a justiça.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774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>
              <a:lumMod val="50000"/>
            </a:scheme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6319599" y="2294222"/>
            <a:ext cx="4344976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 err="1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Mídia</a:t>
            </a:r>
            <a:r>
              <a:rPr lang="en-US" sz="4374" dirty="0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 e</a:t>
            </a:r>
          </a:p>
          <a:p>
            <a:pPr marL="0" indent="0">
              <a:lnSpc>
                <a:spcPts val="5468"/>
              </a:lnSpc>
              <a:buNone/>
            </a:pPr>
            <a:r>
              <a:rPr lang="en-US" sz="4374" dirty="0" err="1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Intolerância</a:t>
            </a:r>
            <a:r>
              <a:rPr lang="en-US" sz="4374" dirty="0">
                <a:solidFill>
                  <a:srgbClr val="EBCCBB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 Religiosa</a:t>
            </a:r>
            <a:endParaRPr lang="en-US" sz="4374" dirty="0"/>
          </a:p>
        </p:txBody>
      </p:sp>
      <p:sp>
        <p:nvSpPr>
          <p:cNvPr id="5" name="Text 3"/>
          <p:cNvSpPr/>
          <p:nvPr/>
        </p:nvSpPr>
        <p:spPr>
          <a:xfrm>
            <a:off x="6319599" y="3917752"/>
            <a:ext cx="7477601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Poppins Black" panose="020B0502040204020203" pitchFamily="2" charset="0"/>
                <a:ea typeface="Gelasio" pitchFamily="34" charset="-122"/>
                <a:cs typeface="Poppins Black" panose="020B0502040204020203" pitchFamily="2" charset="0"/>
              </a:rPr>
              <a:t>A mídia pode influenciar a percepção pública e a atitude em relação a diferentes religiões, seja por meio de reportagens tendenciosas ou pela ausência de cobertura. É preciso promover um jornalismo comprometido com a verdade e com a pluralidade de vozes.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474</Words>
  <Application>Microsoft Office PowerPoint</Application>
  <PresentationFormat>Personalizar</PresentationFormat>
  <Paragraphs>42</Paragraphs>
  <Slides>11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5" baseType="lpstr">
      <vt:lpstr>Calibri</vt:lpstr>
      <vt:lpstr>Arial</vt:lpstr>
      <vt:lpstr>Poppins Black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Marcelo Cardoso Setubal</cp:lastModifiedBy>
  <cp:revision>4</cp:revision>
  <dcterms:created xsi:type="dcterms:W3CDTF">2023-10-17T01:45:46Z</dcterms:created>
  <dcterms:modified xsi:type="dcterms:W3CDTF">2023-10-26T00:24:46Z</dcterms:modified>
</cp:coreProperties>
</file>