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4630400" cy="8229600"/>
  <p:notesSz cx="8229600" cy="146304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89" d="100"/>
          <a:sy n="89" d="100"/>
        </p:scale>
        <p:origin x="63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69897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C0C0E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0000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" name="Text 2"/>
          <p:cNvSpPr/>
          <p:nvPr/>
        </p:nvSpPr>
        <p:spPr>
          <a:xfrm>
            <a:off x="6319598" y="2679025"/>
            <a:ext cx="8310801" cy="833199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6561"/>
              </a:lnSpc>
              <a:buNone/>
            </a:pPr>
            <a:r>
              <a:rPr lang="en-US" sz="5249" b="1" dirty="0">
                <a:solidFill>
                  <a:srgbClr val="FFFFFF"/>
                </a:solidFill>
                <a:latin typeface="Playfair Display" pitchFamily="34" charset="0"/>
                <a:ea typeface="Playfair Display" pitchFamily="34" charset="-122"/>
                <a:cs typeface="Playfair Display" pitchFamily="34" charset="-120"/>
              </a:rPr>
              <a:t>Inteligência Artificial</a:t>
            </a:r>
            <a:endParaRPr lang="en-US" sz="5249" dirty="0"/>
          </a:p>
        </p:txBody>
      </p:sp>
      <p:sp>
        <p:nvSpPr>
          <p:cNvPr id="5" name="Text 3"/>
          <p:cNvSpPr/>
          <p:nvPr/>
        </p:nvSpPr>
        <p:spPr>
          <a:xfrm>
            <a:off x="6319599" y="3845481"/>
            <a:ext cx="7477601" cy="106620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799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 inteligência artificial é uma área de estudo que permite que sistemas ou máquinas realizem tarefas que normalmente requerem inteligência humana.</a:t>
            </a:r>
            <a:endParaRPr lang="en-US" sz="1750" dirty="0"/>
          </a:p>
        </p:txBody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C0C0E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01014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" name="Text 2"/>
          <p:cNvSpPr/>
          <p:nvPr/>
        </p:nvSpPr>
        <p:spPr>
          <a:xfrm>
            <a:off x="6319598" y="3067883"/>
            <a:ext cx="8310801" cy="69437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5468"/>
              </a:lnSpc>
              <a:buNone/>
            </a:pPr>
            <a:r>
              <a:rPr lang="en-US" sz="4374" b="1" dirty="0">
                <a:solidFill>
                  <a:srgbClr val="FFFFFF"/>
                </a:solidFill>
                <a:latin typeface="Playfair Display" pitchFamily="34" charset="0"/>
                <a:ea typeface="Playfair Display" pitchFamily="34" charset="-122"/>
                <a:cs typeface="Playfair Display" pitchFamily="34" charset="-120"/>
              </a:rPr>
              <a:t>Introdução ao ChatGPT</a:t>
            </a:r>
            <a:endParaRPr lang="en-US" sz="4374" dirty="0"/>
          </a:p>
        </p:txBody>
      </p:sp>
      <p:sp>
        <p:nvSpPr>
          <p:cNvPr id="5" name="Text 3"/>
          <p:cNvSpPr/>
          <p:nvPr/>
        </p:nvSpPr>
        <p:spPr>
          <a:xfrm>
            <a:off x="6319599" y="4095512"/>
            <a:ext cx="7477601" cy="106620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799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 ChatGPT é uma poderosa tecnologia de geração de linguagem natural que permite conversas fluidas e convincentes com uma máquina. Vamos explorar seu funcionamento e aplicações!</a:t>
            </a:r>
            <a:endParaRPr lang="en-US" sz="1750" dirty="0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C0C0E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3F3F7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4" name="Image 0"/>
          <p:cNvPicPr>
            <a:picLocks noChangeAspect="1"/>
          </p:cNvPicPr>
          <p:nvPr/>
        </p:nvPicPr>
        <p:blipFill rotWithShape="1">
          <a:blip r:embed="rId3"/>
          <a:srcRect l="1187" t="6746" r="1187" b="6746"/>
          <a:stretch/>
        </p:blipFill>
        <p:spPr>
          <a:xfrm>
            <a:off x="-1" y="0"/>
            <a:ext cx="14630402" cy="8229600"/>
          </a:xfrm>
          <a:prstGeom prst="rect">
            <a:avLst/>
          </a:prstGeom>
        </p:spPr>
      </p:pic>
      <p:sp>
        <p:nvSpPr>
          <p:cNvPr id="9" name="Retângulo 8">
            <a:extLst>
              <a:ext uri="{FF2B5EF4-FFF2-40B4-BE49-F238E27FC236}">
                <a16:creationId xmlns:a16="http://schemas.microsoft.com/office/drawing/2014/main" id="{C0819538-BFF9-2BE8-737E-D7B8B844C10C}"/>
              </a:ext>
            </a:extLst>
          </p:cNvPr>
          <p:cNvSpPr/>
          <p:nvPr/>
        </p:nvSpPr>
        <p:spPr>
          <a:xfrm>
            <a:off x="-1" y="1511300"/>
            <a:ext cx="14630400" cy="5207000"/>
          </a:xfrm>
          <a:prstGeom prst="rect">
            <a:avLst/>
          </a:prstGeom>
          <a:solidFill>
            <a:schemeClr val="tx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Text 3"/>
          <p:cNvSpPr/>
          <p:nvPr/>
        </p:nvSpPr>
        <p:spPr>
          <a:xfrm>
            <a:off x="2037993" y="3245525"/>
            <a:ext cx="12592406" cy="69437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5468"/>
              </a:lnSpc>
              <a:buNone/>
            </a:pPr>
            <a:r>
              <a:rPr lang="en-US" sz="4374" b="1" dirty="0">
                <a:solidFill>
                  <a:schemeClr val="bg1"/>
                </a:solidFill>
                <a:latin typeface="Playfair Display" pitchFamily="34" charset="0"/>
                <a:ea typeface="Playfair Display" pitchFamily="34" charset="-122"/>
                <a:cs typeface="Playfair Display" pitchFamily="34" charset="-120"/>
              </a:rPr>
              <a:t>História e Desenvolvimento</a:t>
            </a:r>
            <a:endParaRPr lang="en-US" sz="4374" dirty="0">
              <a:solidFill>
                <a:schemeClr val="bg1"/>
              </a:solidFill>
            </a:endParaRPr>
          </a:p>
        </p:txBody>
      </p:sp>
      <p:sp>
        <p:nvSpPr>
          <p:cNvPr id="7" name="Text 4"/>
          <p:cNvSpPr/>
          <p:nvPr/>
        </p:nvSpPr>
        <p:spPr>
          <a:xfrm>
            <a:off x="2037993" y="4273153"/>
            <a:ext cx="10554414" cy="71080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799"/>
              </a:lnSpc>
              <a:buNone/>
            </a:pPr>
            <a:r>
              <a:rPr lang="en-US" sz="1750" dirty="0">
                <a:solidFill>
                  <a:schemeClr val="bg1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Uma linha do tempo fascinante do ChatGPT, desde seus primórdios até as versões mais recentes. Descubra os marcos importantes e as atualizações que transformaram a tecnologia.</a:t>
            </a:r>
            <a:endParaRPr lang="en-US" sz="175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C0C0E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01014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" name="Text 2"/>
          <p:cNvSpPr/>
          <p:nvPr/>
        </p:nvSpPr>
        <p:spPr>
          <a:xfrm>
            <a:off x="833198" y="3067883"/>
            <a:ext cx="8568985" cy="69437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5468"/>
              </a:lnSpc>
              <a:buNone/>
            </a:pPr>
            <a:r>
              <a:rPr lang="en-US" sz="4374" b="1" dirty="0">
                <a:solidFill>
                  <a:srgbClr val="FFFFFF"/>
                </a:solidFill>
                <a:latin typeface="Playfair Display" pitchFamily="34" charset="0"/>
                <a:ea typeface="Playfair Display" pitchFamily="34" charset="-122"/>
                <a:cs typeface="Playfair Display" pitchFamily="34" charset="-120"/>
              </a:rPr>
              <a:t>Funcionamento Interno</a:t>
            </a:r>
            <a:endParaRPr lang="en-US" sz="4374" dirty="0"/>
          </a:p>
        </p:txBody>
      </p:sp>
      <p:sp>
        <p:nvSpPr>
          <p:cNvPr id="5" name="Text 3"/>
          <p:cNvSpPr/>
          <p:nvPr/>
        </p:nvSpPr>
        <p:spPr>
          <a:xfrm>
            <a:off x="833199" y="4095512"/>
            <a:ext cx="7477601" cy="106620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799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Adentro do ChatGPT - como ele processa a linguagem natural, os modelos de aprendizado de máquina que o impulsionam e como é treinado para gerar respostas convincentes.</a:t>
            </a:r>
            <a:endParaRPr lang="en-US" sz="1750" dirty="0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C0C0E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01014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" name="Text 2"/>
          <p:cNvSpPr/>
          <p:nvPr/>
        </p:nvSpPr>
        <p:spPr>
          <a:xfrm>
            <a:off x="6319598" y="3067883"/>
            <a:ext cx="8386105" cy="69437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5468"/>
              </a:lnSpc>
              <a:buNone/>
            </a:pPr>
            <a:r>
              <a:rPr lang="en-US" sz="4374" b="1" dirty="0">
                <a:solidFill>
                  <a:srgbClr val="FFFFFF"/>
                </a:solidFill>
                <a:latin typeface="Playfair Display" pitchFamily="34" charset="0"/>
                <a:ea typeface="Playfair Display" pitchFamily="34" charset="-122"/>
                <a:cs typeface="Playfair Display" pitchFamily="34" charset="-120"/>
              </a:rPr>
              <a:t>Aplicações do ChatGPT</a:t>
            </a:r>
            <a:endParaRPr lang="en-US" sz="4374" dirty="0"/>
          </a:p>
        </p:txBody>
      </p:sp>
      <p:sp>
        <p:nvSpPr>
          <p:cNvPr id="5" name="Text 3"/>
          <p:cNvSpPr/>
          <p:nvPr/>
        </p:nvSpPr>
        <p:spPr>
          <a:xfrm>
            <a:off x="6319599" y="4095512"/>
            <a:ext cx="7477601" cy="106620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799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Descubra como o ChatGPT está revolucionando diferentes setores, desde atendimento ao cliente personalizado até criação de conteúdo e assistência virtual – o potencial é infinito!</a:t>
            </a:r>
            <a:endParaRPr lang="en-US" sz="1750" dirty="0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C0C0E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01014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" name="Text 2"/>
          <p:cNvSpPr/>
          <p:nvPr/>
        </p:nvSpPr>
        <p:spPr>
          <a:xfrm>
            <a:off x="2037993" y="4634270"/>
            <a:ext cx="12269678" cy="69437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5468"/>
              </a:lnSpc>
              <a:buNone/>
            </a:pPr>
            <a:r>
              <a:rPr lang="en-US" sz="4374" b="1" dirty="0">
                <a:solidFill>
                  <a:srgbClr val="FFFFFF"/>
                </a:solidFill>
                <a:latin typeface="Playfair Display" pitchFamily="34" charset="0"/>
                <a:ea typeface="Playfair Display" pitchFamily="34" charset="-122"/>
                <a:cs typeface="Playfair Display" pitchFamily="34" charset="-120"/>
              </a:rPr>
              <a:t>Desafios e Limitações</a:t>
            </a:r>
            <a:endParaRPr lang="en-US" sz="4374" dirty="0"/>
          </a:p>
        </p:txBody>
      </p:sp>
      <p:sp>
        <p:nvSpPr>
          <p:cNvPr id="5" name="Text 3"/>
          <p:cNvSpPr/>
          <p:nvPr/>
        </p:nvSpPr>
        <p:spPr>
          <a:xfrm>
            <a:off x="2037993" y="5661898"/>
            <a:ext cx="10554414" cy="71080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799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Apesar de seu impressionante poder, o ChatGPT possui limitações. Exploraremos viés, respostas inadequadas e preocupações de segurança que precisamos considerar.</a:t>
            </a:r>
            <a:endParaRPr lang="en-US" sz="1750" dirty="0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77749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C0C0E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01014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" name="Text 2"/>
          <p:cNvSpPr/>
          <p:nvPr/>
        </p:nvSpPr>
        <p:spPr>
          <a:xfrm>
            <a:off x="6319599" y="3067883"/>
            <a:ext cx="8633530" cy="69437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5468"/>
              </a:lnSpc>
              <a:buNone/>
            </a:pPr>
            <a:r>
              <a:rPr lang="en-US" sz="4374" b="1" dirty="0">
                <a:solidFill>
                  <a:srgbClr val="FFFFFF"/>
                </a:solidFill>
                <a:latin typeface="Playfair Display" pitchFamily="34" charset="0"/>
                <a:ea typeface="Playfair Display" pitchFamily="34" charset="-122"/>
                <a:cs typeface="Playfair Display" pitchFamily="34" charset="-120"/>
              </a:rPr>
              <a:t>Ética e Questões Sociais</a:t>
            </a:r>
            <a:endParaRPr lang="en-US" sz="4374" dirty="0"/>
          </a:p>
        </p:txBody>
      </p:sp>
      <p:sp>
        <p:nvSpPr>
          <p:cNvPr id="5" name="Text 3"/>
          <p:cNvSpPr/>
          <p:nvPr/>
        </p:nvSpPr>
        <p:spPr>
          <a:xfrm>
            <a:off x="6319599" y="4095512"/>
            <a:ext cx="7477601" cy="106620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799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À medida que a IA se torna mais presente em nossas vidas, discutiremos as implicações éticas do ChatGPT, seu impacto na sociedade e preocupações sobre desinformação.</a:t>
            </a:r>
            <a:endParaRPr lang="en-US" sz="1750" dirty="0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C0C0E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01014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" name="Text 2"/>
          <p:cNvSpPr/>
          <p:nvPr/>
        </p:nvSpPr>
        <p:spPr>
          <a:xfrm>
            <a:off x="833199" y="3067883"/>
            <a:ext cx="6728460" cy="69437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5468"/>
              </a:lnSpc>
              <a:buNone/>
            </a:pPr>
            <a:r>
              <a:rPr lang="en-US" sz="4374" b="1" dirty="0">
                <a:solidFill>
                  <a:srgbClr val="FFFFFF"/>
                </a:solidFill>
                <a:latin typeface="Playfair Display" pitchFamily="34" charset="0"/>
                <a:ea typeface="Playfair Display" pitchFamily="34" charset="-122"/>
                <a:cs typeface="Playfair Display" pitchFamily="34" charset="-120"/>
              </a:rPr>
              <a:t>Vantagens e Desvantagens</a:t>
            </a:r>
            <a:endParaRPr lang="en-US" sz="4374" dirty="0"/>
          </a:p>
        </p:txBody>
      </p:sp>
      <p:sp>
        <p:nvSpPr>
          <p:cNvPr id="5" name="Text 3"/>
          <p:cNvSpPr/>
          <p:nvPr/>
        </p:nvSpPr>
        <p:spPr>
          <a:xfrm>
            <a:off x="833199" y="4095512"/>
            <a:ext cx="7477601" cy="106620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799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Vamos comparar o ChatGPT com outras tecnologias de geração de linguagem natural e destacar suas vantagens e desvantagens. Examinaremos criticamente suas capacidades e limitações.</a:t>
            </a:r>
            <a:endParaRPr lang="en-US" sz="1750" dirty="0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chemeClr val="tx1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" name="Text 1"/>
          <p:cNvSpPr/>
          <p:nvPr/>
        </p:nvSpPr>
        <p:spPr>
          <a:xfrm>
            <a:off x="833199" y="3067883"/>
            <a:ext cx="5593080" cy="69437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5468"/>
              </a:lnSpc>
              <a:buNone/>
            </a:pPr>
            <a:r>
              <a:rPr lang="en-US" sz="4374" b="1" dirty="0">
                <a:solidFill>
                  <a:schemeClr val="bg1"/>
                </a:solidFill>
                <a:latin typeface="Playfair Display" pitchFamily="34" charset="0"/>
                <a:ea typeface="Playfair Display" pitchFamily="34" charset="-122"/>
                <a:cs typeface="Playfair Display" pitchFamily="34" charset="-120"/>
              </a:rPr>
              <a:t>O Futuro do ChatGPT</a:t>
            </a:r>
            <a:endParaRPr lang="en-US" sz="4374" dirty="0">
              <a:solidFill>
                <a:schemeClr val="bg1"/>
              </a:solidFill>
            </a:endParaRPr>
          </a:p>
        </p:txBody>
      </p:sp>
      <p:sp>
        <p:nvSpPr>
          <p:cNvPr id="5" name="Text 2"/>
          <p:cNvSpPr/>
          <p:nvPr/>
        </p:nvSpPr>
        <p:spPr>
          <a:xfrm>
            <a:off x="833199" y="4095512"/>
            <a:ext cx="7477601" cy="106620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799"/>
              </a:lnSpc>
              <a:buNone/>
            </a:pPr>
            <a:r>
              <a:rPr lang="en-US" sz="1750" dirty="0">
                <a:solidFill>
                  <a:schemeClr val="bg1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 ChatGPT está apenas começando. Exploraremos as tendências futuras e as possíveis evoluções, com inovações emocionantes e novas aplicações esperando para serem descobertas.</a:t>
            </a:r>
            <a:endParaRPr lang="en-US" sz="1750" dirty="0">
              <a:solidFill>
                <a:schemeClr val="bg1"/>
              </a:solidFill>
            </a:endParaRPr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276</Words>
  <Application>Microsoft Office PowerPoint</Application>
  <PresentationFormat>Personalizar</PresentationFormat>
  <Paragraphs>27</Paragraphs>
  <Slides>9</Slides>
  <Notes>9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9</vt:i4>
      </vt:variant>
    </vt:vector>
  </HeadingPairs>
  <TitlesOfParts>
    <vt:vector size="14" baseType="lpstr">
      <vt:lpstr>Arial</vt:lpstr>
      <vt:lpstr>Calibri</vt:lpstr>
      <vt:lpstr>Open Sans</vt:lpstr>
      <vt:lpstr>Playfair Display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Marcelo Cardoso Setubal</cp:lastModifiedBy>
  <cp:revision>4</cp:revision>
  <dcterms:created xsi:type="dcterms:W3CDTF">2023-10-19T03:03:00Z</dcterms:created>
  <dcterms:modified xsi:type="dcterms:W3CDTF">2023-10-26T00:23:17Z</dcterms:modified>
</cp:coreProperties>
</file>