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2" r:id="rId4"/>
    <p:sldId id="258" r:id="rId5"/>
    <p:sldId id="259" r:id="rId6"/>
    <p:sldId id="260" r:id="rId7"/>
    <p:sldId id="261" r:id="rId8"/>
    <p:sldId id="265" r:id="rId9"/>
    <p:sldId id="263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oboto" pitchFamily="2" charset="0"/>
      <p:regular r:id="rId16"/>
      <p:bold r:id="rId17"/>
      <p:italic r:id="rId18"/>
      <p:boldItalic r:id="rId19"/>
    </p:embeddedFont>
    <p:embeddedFont>
      <p:font typeface="Roboto Bk" pitchFamily="2" charset="0"/>
      <p:regular r:id="rId20"/>
      <p:italic r:id="rId2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151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0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3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3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68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25.jpg"/><Relationship Id="rId7" Type="http://schemas.openxmlformats.org/officeDocument/2006/relationships/image" Target="../media/image4.svg"/><Relationship Id="rId12" Type="http://schemas.openxmlformats.org/officeDocument/2006/relationships/image" Target="../media/image19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2.sv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25.jpg"/><Relationship Id="rId15" Type="http://schemas.openxmlformats.org/officeDocument/2006/relationships/image" Target="../media/image24.svg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.svg"/><Relationship Id="rId3" Type="http://schemas.openxmlformats.org/officeDocument/2006/relationships/image" Target="../media/image26.jp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28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4.svg"/><Relationship Id="rId26" Type="http://schemas.openxmlformats.org/officeDocument/2006/relationships/image" Target="../media/image12.svg"/><Relationship Id="rId3" Type="http://schemas.openxmlformats.org/officeDocument/2006/relationships/image" Target="../media/image26.jpg"/><Relationship Id="rId21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3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sv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19.png"/><Relationship Id="rId24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23.png"/><Relationship Id="rId23" Type="http://schemas.openxmlformats.org/officeDocument/2006/relationships/image" Target="../media/image9.png"/><Relationship Id="rId28" Type="http://schemas.openxmlformats.org/officeDocument/2006/relationships/image" Target="../media/image14.svg"/><Relationship Id="rId10" Type="http://schemas.openxmlformats.org/officeDocument/2006/relationships/image" Target="../media/image18.svg"/><Relationship Id="rId19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8.svg"/><Relationship Id="rId27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3420F1D7-3E47-4C04-854E-10511C6F0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pic>
        <p:nvPicPr>
          <p:cNvPr id="2490" name="Gráfico 2489">
            <a:extLst>
              <a:ext uri="{FF2B5EF4-FFF2-40B4-BE49-F238E27FC236}">
                <a16:creationId xmlns:a16="http://schemas.microsoft.com/office/drawing/2014/main" id="{219D3467-BE9A-864C-27F3-6A54F7113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677048">
            <a:off x="12625645" y="-542829"/>
            <a:ext cx="2766568" cy="2766568"/>
          </a:xfrm>
          <a:prstGeom prst="rect">
            <a:avLst/>
          </a:prstGeom>
        </p:spPr>
      </p:pic>
      <p:pic>
        <p:nvPicPr>
          <p:cNvPr id="1598" name="Gráfico 1597">
            <a:extLst>
              <a:ext uri="{FF2B5EF4-FFF2-40B4-BE49-F238E27FC236}">
                <a16:creationId xmlns:a16="http://schemas.microsoft.com/office/drawing/2014/main" id="{4592A589-45D3-BD05-3F86-59C8CD5F34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49407" y="2452744"/>
            <a:ext cx="8209054" cy="5413999"/>
          </a:xfrm>
          <a:prstGeom prst="rect">
            <a:avLst/>
          </a:prstGeom>
          <a:effectLst>
            <a:outerShdw blurRad="444500" dist="241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94" name="Gráfico 1593">
            <a:extLst>
              <a:ext uri="{FF2B5EF4-FFF2-40B4-BE49-F238E27FC236}">
                <a16:creationId xmlns:a16="http://schemas.microsoft.com/office/drawing/2014/main" id="{A50B5493-5F0C-6DF8-0F37-AB401A82C6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98852" y="4525033"/>
            <a:ext cx="7709856" cy="4697886"/>
          </a:xfrm>
          <a:prstGeom prst="rect">
            <a:avLst/>
          </a:prstGeom>
        </p:spPr>
      </p:pic>
      <p:pic>
        <p:nvPicPr>
          <p:cNvPr id="1588" name="Gráfico 1587">
            <a:extLst>
              <a:ext uri="{FF2B5EF4-FFF2-40B4-BE49-F238E27FC236}">
                <a16:creationId xmlns:a16="http://schemas.microsoft.com/office/drawing/2014/main" id="{39B16736-C710-EFFE-0318-CCA8C6E48D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5401" y="3585149"/>
            <a:ext cx="3642463" cy="4205525"/>
          </a:xfrm>
          <a:prstGeom prst="rect">
            <a:avLst/>
          </a:prstGeom>
        </p:spPr>
      </p:pic>
      <p:pic>
        <p:nvPicPr>
          <p:cNvPr id="1596" name="Gráfico 1595">
            <a:extLst>
              <a:ext uri="{FF2B5EF4-FFF2-40B4-BE49-F238E27FC236}">
                <a16:creationId xmlns:a16="http://schemas.microsoft.com/office/drawing/2014/main" id="{CB100A74-DE15-CBB3-91E1-E264D03E1F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25048" y="3483830"/>
            <a:ext cx="2025468" cy="3256778"/>
          </a:xfrm>
          <a:prstGeom prst="rect">
            <a:avLst/>
          </a:prstGeom>
        </p:spPr>
      </p:pic>
      <p:pic>
        <p:nvPicPr>
          <p:cNvPr id="1592" name="Gráfico 1591">
            <a:extLst>
              <a:ext uri="{FF2B5EF4-FFF2-40B4-BE49-F238E27FC236}">
                <a16:creationId xmlns:a16="http://schemas.microsoft.com/office/drawing/2014/main" id="{78097107-044D-6AB0-B379-62D5D6C8E86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3531143" y="4351922"/>
            <a:ext cx="8644791" cy="5196711"/>
          </a:xfrm>
          <a:prstGeom prst="rect">
            <a:avLst/>
          </a:prstGeom>
          <a:effectLst>
            <a:outerShdw blurRad="431800" dist="292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65" name="Gráfico 2364">
            <a:extLst>
              <a:ext uri="{FF2B5EF4-FFF2-40B4-BE49-F238E27FC236}">
                <a16:creationId xmlns:a16="http://schemas.microsoft.com/office/drawing/2014/main" id="{21950D65-CEF9-7D01-767E-4BB9C304382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24366">
            <a:off x="8761148" y="4806726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9" name="Gráfico 2368">
            <a:extLst>
              <a:ext uri="{FF2B5EF4-FFF2-40B4-BE49-F238E27FC236}">
                <a16:creationId xmlns:a16="http://schemas.microsoft.com/office/drawing/2014/main" id="{5894DB92-A8D7-C3E0-67A0-46D670E9EE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37135" y="3339400"/>
            <a:ext cx="2454853" cy="3610878"/>
          </a:xfrm>
          <a:prstGeom prst="rect">
            <a:avLst/>
          </a:prstGeom>
        </p:spPr>
      </p:pic>
      <p:pic>
        <p:nvPicPr>
          <p:cNvPr id="2359" name="Gráfico 2358">
            <a:extLst>
              <a:ext uri="{FF2B5EF4-FFF2-40B4-BE49-F238E27FC236}">
                <a16:creationId xmlns:a16="http://schemas.microsoft.com/office/drawing/2014/main" id="{5DFD77DB-7F3B-FFBC-4918-F4A7EF56C5D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13944" y="54085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3" name="Gráfico 2362">
            <a:extLst>
              <a:ext uri="{FF2B5EF4-FFF2-40B4-BE49-F238E27FC236}">
                <a16:creationId xmlns:a16="http://schemas.microsoft.com/office/drawing/2014/main" id="{B135B100-667C-736F-14A8-85800715C9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2704565" y="5789221"/>
            <a:ext cx="1925835" cy="2394857"/>
          </a:xfrm>
          <a:prstGeom prst="rect">
            <a:avLst/>
          </a:prstGeom>
        </p:spPr>
      </p:pic>
      <p:pic>
        <p:nvPicPr>
          <p:cNvPr id="2492" name="Gráfico 2491">
            <a:extLst>
              <a:ext uri="{FF2B5EF4-FFF2-40B4-BE49-F238E27FC236}">
                <a16:creationId xmlns:a16="http://schemas.microsoft.com/office/drawing/2014/main" id="{D7FD26C3-FAF5-FE46-0609-A971C92320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58821" y="5507609"/>
            <a:ext cx="1285082" cy="1265997"/>
          </a:xfrm>
          <a:prstGeom prst="rect">
            <a:avLst/>
          </a:prstGeom>
        </p:spPr>
      </p:pic>
      <p:pic>
        <p:nvPicPr>
          <p:cNvPr id="2493" name="Gráfico 2492">
            <a:extLst>
              <a:ext uri="{FF2B5EF4-FFF2-40B4-BE49-F238E27FC236}">
                <a16:creationId xmlns:a16="http://schemas.microsoft.com/office/drawing/2014/main" id="{8BB3D491-617C-CB29-18C6-A03558D7E6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762813" y="6474554"/>
            <a:ext cx="1285082" cy="1265997"/>
          </a:xfrm>
          <a:prstGeom prst="rect">
            <a:avLst/>
          </a:prstGeom>
        </p:spPr>
      </p:pic>
      <p:grpSp>
        <p:nvGrpSpPr>
          <p:cNvPr id="2567" name="Agrupar 2566">
            <a:extLst>
              <a:ext uri="{FF2B5EF4-FFF2-40B4-BE49-F238E27FC236}">
                <a16:creationId xmlns:a16="http://schemas.microsoft.com/office/drawing/2014/main" id="{1507E0E4-7161-9D46-605B-662C06C4AAA5}"/>
              </a:ext>
            </a:extLst>
          </p:cNvPr>
          <p:cNvGrpSpPr/>
          <p:nvPr/>
        </p:nvGrpSpPr>
        <p:grpSpPr>
          <a:xfrm>
            <a:off x="1814602" y="5321608"/>
            <a:ext cx="2966346" cy="2418943"/>
            <a:chOff x="4788655" y="907908"/>
            <a:chExt cx="4794489" cy="3909724"/>
          </a:xfrm>
        </p:grpSpPr>
        <p:sp>
          <p:nvSpPr>
            <p:cNvPr id="2499" name="Forma Livre: Forma 2498">
              <a:extLst>
                <a:ext uri="{FF2B5EF4-FFF2-40B4-BE49-F238E27FC236}">
                  <a16:creationId xmlns:a16="http://schemas.microsoft.com/office/drawing/2014/main" id="{097E9E2F-111D-E0BC-A54F-A192AF2269DE}"/>
                </a:ext>
              </a:extLst>
            </p:cNvPr>
            <p:cNvSpPr/>
            <p:nvPr/>
          </p:nvSpPr>
          <p:spPr>
            <a:xfrm>
              <a:off x="7284723" y="907908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7 w 470278"/>
                <a:gd name="connsiteY1" fmla="*/ 1042365 h 1044857"/>
                <a:gd name="connsiteX2" fmla="*/ 143687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4 w 470278"/>
                <a:gd name="connsiteY5" fmla="*/ 4140 h 1044857"/>
                <a:gd name="connsiteX6" fmla="*/ 336854 w 470278"/>
                <a:gd name="connsiteY6" fmla="*/ 4140 h 1044857"/>
                <a:gd name="connsiteX7" fmla="*/ 452011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7" y="1042365"/>
                  </a:cubicBezTo>
                  <a:lnTo>
                    <a:pt x="143687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2" y="581450"/>
                    <a:pt x="27863" y="328752"/>
                    <a:pt x="108825" y="120726"/>
                  </a:cubicBezTo>
                  <a:cubicBezTo>
                    <a:pt x="144830" y="28238"/>
                    <a:pt x="239317" y="-14053"/>
                    <a:pt x="336854" y="4140"/>
                  </a:cubicBezTo>
                  <a:lnTo>
                    <a:pt x="336854" y="4140"/>
                  </a:lnTo>
                  <a:cubicBezTo>
                    <a:pt x="434294" y="22237"/>
                    <a:pt x="505351" y="143681"/>
                    <a:pt x="452011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solidFill>
              <a:srgbClr val="C499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0" name="Forma Livre: Forma 2499">
              <a:extLst>
                <a:ext uri="{FF2B5EF4-FFF2-40B4-BE49-F238E27FC236}">
                  <a16:creationId xmlns:a16="http://schemas.microsoft.com/office/drawing/2014/main" id="{09A7010D-F81C-4EAB-FF3A-161CA2D7100A}"/>
                </a:ext>
              </a:extLst>
            </p:cNvPr>
            <p:cNvSpPr/>
            <p:nvPr/>
          </p:nvSpPr>
          <p:spPr>
            <a:xfrm>
              <a:off x="7332443" y="977535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6 w 470278"/>
                <a:gd name="connsiteY1" fmla="*/ 1042365 h 1044857"/>
                <a:gd name="connsiteX2" fmla="*/ 143686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3 w 470278"/>
                <a:gd name="connsiteY5" fmla="*/ 4140 h 1044857"/>
                <a:gd name="connsiteX6" fmla="*/ 336853 w 470278"/>
                <a:gd name="connsiteY6" fmla="*/ 4140 h 1044857"/>
                <a:gd name="connsiteX7" fmla="*/ 452010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6" y="1042365"/>
                  </a:cubicBezTo>
                  <a:lnTo>
                    <a:pt x="143686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1" y="581450"/>
                    <a:pt x="27862" y="328752"/>
                    <a:pt x="108825" y="120726"/>
                  </a:cubicBezTo>
                  <a:cubicBezTo>
                    <a:pt x="144734" y="28238"/>
                    <a:pt x="239317" y="-14053"/>
                    <a:pt x="336853" y="4140"/>
                  </a:cubicBezTo>
                  <a:lnTo>
                    <a:pt x="336853" y="4140"/>
                  </a:lnTo>
                  <a:cubicBezTo>
                    <a:pt x="434294" y="22237"/>
                    <a:pt x="505351" y="143681"/>
                    <a:pt x="452010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gradFill>
              <a:gsLst>
                <a:gs pos="0">
                  <a:srgbClr val="4C2585"/>
                </a:gs>
                <a:gs pos="50000">
                  <a:srgbClr val="5D3498"/>
                </a:gs>
                <a:gs pos="100000">
                  <a:srgbClr val="6E43AB"/>
                </a:gs>
              </a:gsLst>
              <a:lin ang="14492281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2" name="Forma Livre: Forma 2501">
              <a:extLst>
                <a:ext uri="{FF2B5EF4-FFF2-40B4-BE49-F238E27FC236}">
                  <a16:creationId xmlns:a16="http://schemas.microsoft.com/office/drawing/2014/main" id="{CB46B3C4-CBA5-F344-AB12-7D88E3301E3A}"/>
                </a:ext>
              </a:extLst>
            </p:cNvPr>
            <p:cNvSpPr/>
            <p:nvPr/>
          </p:nvSpPr>
          <p:spPr>
            <a:xfrm>
              <a:off x="7651173" y="2309519"/>
              <a:ext cx="1884192" cy="2426279"/>
            </a:xfrm>
            <a:custGeom>
              <a:avLst/>
              <a:gdLst>
                <a:gd name="connsiteX0" fmla="*/ 1857211 w 1884192"/>
                <a:gd name="connsiteY0" fmla="*/ 1383257 h 2426279"/>
                <a:gd name="connsiteX1" fmla="*/ 718783 w 1884192"/>
                <a:gd name="connsiteY1" fmla="*/ 2414148 h 2426279"/>
                <a:gd name="connsiteX2" fmla="*/ 27077 w 1884192"/>
                <a:gd name="connsiteY2" fmla="*/ 1043024 h 2426279"/>
                <a:gd name="connsiteX3" fmla="*/ 1165315 w 1884192"/>
                <a:gd name="connsiteY3" fmla="*/ 12133 h 2426279"/>
                <a:gd name="connsiteX4" fmla="*/ 1857115 w 1884192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192" h="2426279">
                  <a:moveTo>
                    <a:pt x="1857211" y="1383257"/>
                  </a:moveTo>
                  <a:cubicBezTo>
                    <a:pt x="1733862" y="2046483"/>
                    <a:pt x="1224179" y="2508065"/>
                    <a:pt x="718783" y="2414148"/>
                  </a:cubicBezTo>
                  <a:cubicBezTo>
                    <a:pt x="213481" y="2320232"/>
                    <a:pt x="-96271" y="1706250"/>
                    <a:pt x="27077" y="1043024"/>
                  </a:cubicBezTo>
                  <a:cubicBezTo>
                    <a:pt x="150426" y="379703"/>
                    <a:pt x="660014" y="-81783"/>
                    <a:pt x="1165315" y="12133"/>
                  </a:cubicBezTo>
                  <a:cubicBezTo>
                    <a:pt x="1670711" y="106050"/>
                    <a:pt x="1980464" y="719936"/>
                    <a:pt x="1857115" y="1383257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3" name="Forma Livre: Forma 2502">
              <a:extLst>
                <a:ext uri="{FF2B5EF4-FFF2-40B4-BE49-F238E27FC236}">
                  <a16:creationId xmlns:a16="http://schemas.microsoft.com/office/drawing/2014/main" id="{3E2DE8E6-0516-7137-87C3-3D438FED6A08}"/>
                </a:ext>
              </a:extLst>
            </p:cNvPr>
            <p:cNvSpPr/>
            <p:nvPr/>
          </p:nvSpPr>
          <p:spPr>
            <a:xfrm>
              <a:off x="7698924" y="2379147"/>
              <a:ext cx="1884220" cy="2426279"/>
            </a:xfrm>
            <a:custGeom>
              <a:avLst/>
              <a:gdLst>
                <a:gd name="connsiteX0" fmla="*/ 1857180 w 1884220"/>
                <a:gd name="connsiteY0" fmla="*/ 1383257 h 2426279"/>
                <a:gd name="connsiteX1" fmla="*/ 718752 w 1884220"/>
                <a:gd name="connsiteY1" fmla="*/ 2414148 h 2426279"/>
                <a:gd name="connsiteX2" fmla="*/ 27046 w 1884220"/>
                <a:gd name="connsiteY2" fmla="*/ 1043024 h 2426279"/>
                <a:gd name="connsiteX3" fmla="*/ 1165284 w 1884220"/>
                <a:gd name="connsiteY3" fmla="*/ 12134 h 2426279"/>
                <a:gd name="connsiteX4" fmla="*/ 1857180 w 1884220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20" h="2426279">
                  <a:moveTo>
                    <a:pt x="1857180" y="1383257"/>
                  </a:moveTo>
                  <a:cubicBezTo>
                    <a:pt x="1733831" y="2046483"/>
                    <a:pt x="1224148" y="2508065"/>
                    <a:pt x="718752" y="2414148"/>
                  </a:cubicBezTo>
                  <a:cubicBezTo>
                    <a:pt x="213451" y="2320232"/>
                    <a:pt x="-96207" y="1706250"/>
                    <a:pt x="27046" y="1043024"/>
                  </a:cubicBezTo>
                  <a:cubicBezTo>
                    <a:pt x="150395" y="379703"/>
                    <a:pt x="659983" y="-81783"/>
                    <a:pt x="1165284" y="12134"/>
                  </a:cubicBezTo>
                  <a:cubicBezTo>
                    <a:pt x="1670680" y="106050"/>
                    <a:pt x="1980434" y="720031"/>
                    <a:pt x="1857180" y="1383257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9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4" name="Forma Livre: Forma 2503">
              <a:extLst>
                <a:ext uri="{FF2B5EF4-FFF2-40B4-BE49-F238E27FC236}">
                  <a16:creationId xmlns:a16="http://schemas.microsoft.com/office/drawing/2014/main" id="{DE82C115-61D4-A9E6-9B5E-3C3648DF501A}"/>
                </a:ext>
              </a:extLst>
            </p:cNvPr>
            <p:cNvSpPr/>
            <p:nvPr/>
          </p:nvSpPr>
          <p:spPr>
            <a:xfrm>
              <a:off x="4788655" y="1700089"/>
              <a:ext cx="1884256" cy="2426416"/>
            </a:xfrm>
            <a:custGeom>
              <a:avLst/>
              <a:gdLst>
                <a:gd name="connsiteX0" fmla="*/ 1857180 w 1884256"/>
                <a:gd name="connsiteY0" fmla="*/ 1383373 h 2426416"/>
                <a:gd name="connsiteX1" fmla="*/ 718752 w 1884256"/>
                <a:gd name="connsiteY1" fmla="*/ 2414264 h 2426416"/>
                <a:gd name="connsiteX2" fmla="*/ 27046 w 1884256"/>
                <a:gd name="connsiteY2" fmla="*/ 1043045 h 2426416"/>
                <a:gd name="connsiteX3" fmla="*/ 1165379 w 1884256"/>
                <a:gd name="connsiteY3" fmla="*/ 12154 h 2426416"/>
                <a:gd name="connsiteX4" fmla="*/ 1857180 w 1884256"/>
                <a:gd name="connsiteY4" fmla="*/ 1383373 h 242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56" h="2426416">
                  <a:moveTo>
                    <a:pt x="1857180" y="1383373"/>
                  </a:moveTo>
                  <a:cubicBezTo>
                    <a:pt x="1733926" y="2046599"/>
                    <a:pt x="1224149" y="2508276"/>
                    <a:pt x="718752" y="2414264"/>
                  </a:cubicBezTo>
                  <a:cubicBezTo>
                    <a:pt x="213451" y="2320157"/>
                    <a:pt x="-96207" y="1706271"/>
                    <a:pt x="27046" y="1043045"/>
                  </a:cubicBezTo>
                  <a:cubicBezTo>
                    <a:pt x="150395" y="379724"/>
                    <a:pt x="659983" y="-81857"/>
                    <a:pt x="1165379" y="12154"/>
                  </a:cubicBezTo>
                  <a:cubicBezTo>
                    <a:pt x="1670776" y="106071"/>
                    <a:pt x="1980529" y="720052"/>
                    <a:pt x="1857180" y="138337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5" name="Forma Livre: Forma 2504">
              <a:extLst>
                <a:ext uri="{FF2B5EF4-FFF2-40B4-BE49-F238E27FC236}">
                  <a16:creationId xmlns:a16="http://schemas.microsoft.com/office/drawing/2014/main" id="{155842CC-337B-6877-EEA4-8FD036DF1B5A}"/>
                </a:ext>
              </a:extLst>
            </p:cNvPr>
            <p:cNvSpPr/>
            <p:nvPr/>
          </p:nvSpPr>
          <p:spPr>
            <a:xfrm>
              <a:off x="4836376" y="1769716"/>
              <a:ext cx="1884351" cy="2426395"/>
            </a:xfrm>
            <a:custGeom>
              <a:avLst/>
              <a:gdLst>
                <a:gd name="connsiteX0" fmla="*/ 1857275 w 1884351"/>
                <a:gd name="connsiteY0" fmla="*/ 1383373 h 2426395"/>
                <a:gd name="connsiteX1" fmla="*/ 718847 w 1884351"/>
                <a:gd name="connsiteY1" fmla="*/ 2414264 h 2426395"/>
                <a:gd name="connsiteX2" fmla="*/ 27046 w 1884351"/>
                <a:gd name="connsiteY2" fmla="*/ 1043045 h 2426395"/>
                <a:gd name="connsiteX3" fmla="*/ 1165474 w 1884351"/>
                <a:gd name="connsiteY3" fmla="*/ 12154 h 2426395"/>
                <a:gd name="connsiteX4" fmla="*/ 1857275 w 1884351"/>
                <a:gd name="connsiteY4" fmla="*/ 1383373 h 242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51" h="2426395">
                  <a:moveTo>
                    <a:pt x="1857275" y="1383373"/>
                  </a:moveTo>
                  <a:cubicBezTo>
                    <a:pt x="1733926" y="2046599"/>
                    <a:pt x="1224243" y="2508181"/>
                    <a:pt x="718847" y="2414264"/>
                  </a:cubicBezTo>
                  <a:cubicBezTo>
                    <a:pt x="213450" y="2320157"/>
                    <a:pt x="-96207" y="1706271"/>
                    <a:pt x="27046" y="1043045"/>
                  </a:cubicBezTo>
                  <a:cubicBezTo>
                    <a:pt x="150395" y="379724"/>
                    <a:pt x="659982" y="-81858"/>
                    <a:pt x="1165474" y="12154"/>
                  </a:cubicBezTo>
                  <a:cubicBezTo>
                    <a:pt x="1670871" y="106166"/>
                    <a:pt x="1980624" y="720052"/>
                    <a:pt x="1857275" y="1383373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6" name="Forma Livre: Forma 2505">
              <a:extLst>
                <a:ext uri="{FF2B5EF4-FFF2-40B4-BE49-F238E27FC236}">
                  <a16:creationId xmlns:a16="http://schemas.microsoft.com/office/drawing/2014/main" id="{88CC0A31-56D8-8FE7-0739-F10EE685954C}"/>
                </a:ext>
              </a:extLst>
            </p:cNvPr>
            <p:cNvSpPr/>
            <p:nvPr/>
          </p:nvSpPr>
          <p:spPr>
            <a:xfrm>
              <a:off x="5288382" y="1681618"/>
              <a:ext cx="2150734" cy="2769397"/>
            </a:xfrm>
            <a:custGeom>
              <a:avLst/>
              <a:gdLst>
                <a:gd name="connsiteX0" fmla="*/ 2119739 w 2150734"/>
                <a:gd name="connsiteY0" fmla="*/ 1578913 h 2769397"/>
                <a:gd name="connsiteX1" fmla="*/ 820434 w 2150734"/>
                <a:gd name="connsiteY1" fmla="*/ 2755537 h 2769397"/>
                <a:gd name="connsiteX2" fmla="*/ 30906 w 2150734"/>
                <a:gd name="connsiteY2" fmla="*/ 1190579 h 2769397"/>
                <a:gd name="connsiteX3" fmla="*/ 1330212 w 2150734"/>
                <a:gd name="connsiteY3" fmla="*/ 13860 h 2769397"/>
                <a:gd name="connsiteX4" fmla="*/ 2119834 w 2150734"/>
                <a:gd name="connsiteY4" fmla="*/ 1578913 h 276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34" h="2769397">
                  <a:moveTo>
                    <a:pt x="2119739" y="1578913"/>
                  </a:moveTo>
                  <a:cubicBezTo>
                    <a:pt x="1978959" y="2335960"/>
                    <a:pt x="1397268" y="2862788"/>
                    <a:pt x="820434" y="2755537"/>
                  </a:cubicBezTo>
                  <a:cubicBezTo>
                    <a:pt x="243600" y="2648190"/>
                    <a:pt x="-109873" y="1947531"/>
                    <a:pt x="30906" y="1190579"/>
                  </a:cubicBezTo>
                  <a:cubicBezTo>
                    <a:pt x="171686" y="433437"/>
                    <a:pt x="753378" y="-93391"/>
                    <a:pt x="1330212" y="13860"/>
                  </a:cubicBezTo>
                  <a:cubicBezTo>
                    <a:pt x="1907045" y="121112"/>
                    <a:pt x="2260614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7" name="Forma Livre: Forma 2506">
              <a:extLst>
                <a:ext uri="{FF2B5EF4-FFF2-40B4-BE49-F238E27FC236}">
                  <a16:creationId xmlns:a16="http://schemas.microsoft.com/office/drawing/2014/main" id="{FD9361A6-1625-536C-92B4-CC46496C50DE}"/>
                </a:ext>
              </a:extLst>
            </p:cNvPr>
            <p:cNvSpPr/>
            <p:nvPr/>
          </p:nvSpPr>
          <p:spPr>
            <a:xfrm>
              <a:off x="5336108" y="1751153"/>
              <a:ext cx="2150729" cy="2769490"/>
            </a:xfrm>
            <a:custGeom>
              <a:avLst/>
              <a:gdLst>
                <a:gd name="connsiteX0" fmla="*/ 2119829 w 2150729"/>
                <a:gd name="connsiteY0" fmla="*/ 1579007 h 2769490"/>
                <a:gd name="connsiteX1" fmla="*/ 820428 w 2150729"/>
                <a:gd name="connsiteY1" fmla="*/ 2755630 h 2769490"/>
                <a:gd name="connsiteX2" fmla="*/ 30901 w 2150729"/>
                <a:gd name="connsiteY2" fmla="*/ 1190577 h 2769490"/>
                <a:gd name="connsiteX3" fmla="*/ 1330206 w 2150729"/>
                <a:gd name="connsiteY3" fmla="*/ 13858 h 2769490"/>
                <a:gd name="connsiteX4" fmla="*/ 2119829 w 215072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29" h="2769490">
                  <a:moveTo>
                    <a:pt x="2119829" y="1579007"/>
                  </a:moveTo>
                  <a:cubicBezTo>
                    <a:pt x="1979049" y="2336054"/>
                    <a:pt x="1397357" y="2862881"/>
                    <a:pt x="820428" y="2755630"/>
                  </a:cubicBezTo>
                  <a:cubicBezTo>
                    <a:pt x="243689" y="2648283"/>
                    <a:pt x="-109879" y="1947624"/>
                    <a:pt x="30901" y="1190577"/>
                  </a:cubicBezTo>
                  <a:cubicBezTo>
                    <a:pt x="171680" y="433530"/>
                    <a:pt x="753372" y="-93393"/>
                    <a:pt x="1330206" y="13858"/>
                  </a:cubicBezTo>
                  <a:cubicBezTo>
                    <a:pt x="1907040" y="121110"/>
                    <a:pt x="2260608" y="821864"/>
                    <a:pt x="2119829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8" name="Forma Livre: Forma 2507">
              <a:extLst>
                <a:ext uri="{FF2B5EF4-FFF2-40B4-BE49-F238E27FC236}">
                  <a16:creationId xmlns:a16="http://schemas.microsoft.com/office/drawing/2014/main" id="{D3B032AC-8FDD-DEF8-473A-DB274D8DF14D}"/>
                </a:ext>
              </a:extLst>
            </p:cNvPr>
            <p:cNvSpPr/>
            <p:nvPr/>
          </p:nvSpPr>
          <p:spPr>
            <a:xfrm>
              <a:off x="6886105" y="1978608"/>
              <a:ext cx="2150709" cy="2769492"/>
            </a:xfrm>
            <a:custGeom>
              <a:avLst/>
              <a:gdLst>
                <a:gd name="connsiteX0" fmla="*/ 2119834 w 2150709"/>
                <a:gd name="connsiteY0" fmla="*/ 1579009 h 2769492"/>
                <a:gd name="connsiteX1" fmla="*/ 820434 w 2150709"/>
                <a:gd name="connsiteY1" fmla="*/ 2755632 h 2769492"/>
                <a:gd name="connsiteX2" fmla="*/ 30906 w 2150709"/>
                <a:gd name="connsiteY2" fmla="*/ 1190579 h 2769492"/>
                <a:gd name="connsiteX3" fmla="*/ 1330211 w 2150709"/>
                <a:gd name="connsiteY3" fmla="*/ 13860 h 2769492"/>
                <a:gd name="connsiteX4" fmla="*/ 2119834 w 2150709"/>
                <a:gd name="connsiteY4" fmla="*/ 1578913 h 27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2">
                  <a:moveTo>
                    <a:pt x="2119834" y="1579009"/>
                  </a:moveTo>
                  <a:cubicBezTo>
                    <a:pt x="1979055" y="2336056"/>
                    <a:pt x="1397363" y="2862883"/>
                    <a:pt x="820434" y="2755632"/>
                  </a:cubicBezTo>
                  <a:cubicBezTo>
                    <a:pt x="243600" y="2648380"/>
                    <a:pt x="-109873" y="1947626"/>
                    <a:pt x="30906" y="1190579"/>
                  </a:cubicBezTo>
                  <a:cubicBezTo>
                    <a:pt x="171686" y="433437"/>
                    <a:pt x="753377" y="-93391"/>
                    <a:pt x="1330211" y="13860"/>
                  </a:cubicBezTo>
                  <a:cubicBezTo>
                    <a:pt x="1907141" y="121112"/>
                    <a:pt x="2260518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9" name="Forma Livre: Forma 2508">
              <a:extLst>
                <a:ext uri="{FF2B5EF4-FFF2-40B4-BE49-F238E27FC236}">
                  <a16:creationId xmlns:a16="http://schemas.microsoft.com/office/drawing/2014/main" id="{123CC8EC-DA9C-300A-05E3-A042F5C742EA}"/>
                </a:ext>
              </a:extLst>
            </p:cNvPr>
            <p:cNvSpPr/>
            <p:nvPr/>
          </p:nvSpPr>
          <p:spPr>
            <a:xfrm>
              <a:off x="6933921" y="2048142"/>
              <a:ext cx="2150709" cy="2769490"/>
            </a:xfrm>
            <a:custGeom>
              <a:avLst/>
              <a:gdLst>
                <a:gd name="connsiteX0" fmla="*/ 2119739 w 2150709"/>
                <a:gd name="connsiteY0" fmla="*/ 1579006 h 2769490"/>
                <a:gd name="connsiteX1" fmla="*/ 820433 w 2150709"/>
                <a:gd name="connsiteY1" fmla="*/ 2755630 h 2769490"/>
                <a:gd name="connsiteX2" fmla="*/ 30906 w 2150709"/>
                <a:gd name="connsiteY2" fmla="*/ 1190577 h 2769490"/>
                <a:gd name="connsiteX3" fmla="*/ 1330212 w 2150709"/>
                <a:gd name="connsiteY3" fmla="*/ 13859 h 2769490"/>
                <a:gd name="connsiteX4" fmla="*/ 2119834 w 215070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0">
                  <a:moveTo>
                    <a:pt x="2119739" y="1579006"/>
                  </a:moveTo>
                  <a:cubicBezTo>
                    <a:pt x="1978959" y="2336054"/>
                    <a:pt x="1397268" y="2862881"/>
                    <a:pt x="820433" y="2755630"/>
                  </a:cubicBezTo>
                  <a:cubicBezTo>
                    <a:pt x="243600" y="2648378"/>
                    <a:pt x="-109873" y="1947624"/>
                    <a:pt x="30906" y="1190577"/>
                  </a:cubicBezTo>
                  <a:cubicBezTo>
                    <a:pt x="171686" y="433530"/>
                    <a:pt x="753378" y="-93393"/>
                    <a:pt x="1330212" y="13859"/>
                  </a:cubicBezTo>
                  <a:cubicBezTo>
                    <a:pt x="1907141" y="121110"/>
                    <a:pt x="2260518" y="821864"/>
                    <a:pt x="2119834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3" name="Forma Livre: Forma 2532">
              <a:extLst>
                <a:ext uri="{FF2B5EF4-FFF2-40B4-BE49-F238E27FC236}">
                  <a16:creationId xmlns:a16="http://schemas.microsoft.com/office/drawing/2014/main" id="{E0D5AF34-792D-1205-13A5-728D6EABF29F}"/>
                </a:ext>
              </a:extLst>
            </p:cNvPr>
            <p:cNvSpPr/>
            <p:nvPr/>
          </p:nvSpPr>
          <p:spPr>
            <a:xfrm>
              <a:off x="5984954" y="1652787"/>
              <a:ext cx="2369030" cy="3050517"/>
            </a:xfrm>
            <a:custGeom>
              <a:avLst/>
              <a:gdLst>
                <a:gd name="connsiteX0" fmla="*/ 2334900 w 2369030"/>
                <a:gd name="connsiteY0" fmla="*/ 1739189 h 3050517"/>
                <a:gd name="connsiteX1" fmla="*/ 903768 w 2369030"/>
                <a:gd name="connsiteY1" fmla="*/ 3035256 h 3050517"/>
                <a:gd name="connsiteX2" fmla="*/ 34041 w 2369030"/>
                <a:gd name="connsiteY2" fmla="*/ 1311422 h 3050517"/>
                <a:gd name="connsiteX3" fmla="*/ 1465267 w 2369030"/>
                <a:gd name="connsiteY3" fmla="*/ 15260 h 3050517"/>
                <a:gd name="connsiteX4" fmla="*/ 2334995 w 2369030"/>
                <a:gd name="connsiteY4" fmla="*/ 1739189 h 30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030" h="3050517">
                  <a:moveTo>
                    <a:pt x="2334900" y="1739189"/>
                  </a:moveTo>
                  <a:cubicBezTo>
                    <a:pt x="2179833" y="2573103"/>
                    <a:pt x="1539086" y="3153366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90062" y="905276"/>
                    <a:pt x="2334995" y="1739189"/>
                  </a:cubicBezTo>
                  <a:close/>
                </a:path>
              </a:pathLst>
            </a:custGeom>
            <a:solidFill>
              <a:srgbClr val="FDCE6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4" name="Forma Livre: Forma 2533">
              <a:extLst>
                <a:ext uri="{FF2B5EF4-FFF2-40B4-BE49-F238E27FC236}">
                  <a16:creationId xmlns:a16="http://schemas.microsoft.com/office/drawing/2014/main" id="{635E871D-BBA9-2EAB-9A78-9B7F03BFD6EB}"/>
                </a:ext>
              </a:extLst>
            </p:cNvPr>
            <p:cNvSpPr/>
            <p:nvPr/>
          </p:nvSpPr>
          <p:spPr>
            <a:xfrm>
              <a:off x="6032770" y="1722320"/>
              <a:ext cx="2368940" cy="3050497"/>
            </a:xfrm>
            <a:custGeom>
              <a:avLst/>
              <a:gdLst>
                <a:gd name="connsiteX0" fmla="*/ 2334900 w 2368940"/>
                <a:gd name="connsiteY0" fmla="*/ 1739189 h 3050497"/>
                <a:gd name="connsiteX1" fmla="*/ 903768 w 2368940"/>
                <a:gd name="connsiteY1" fmla="*/ 3035256 h 3050497"/>
                <a:gd name="connsiteX2" fmla="*/ 34041 w 2368940"/>
                <a:gd name="connsiteY2" fmla="*/ 1311422 h 3050497"/>
                <a:gd name="connsiteX3" fmla="*/ 1465267 w 2368940"/>
                <a:gd name="connsiteY3" fmla="*/ 15260 h 3050497"/>
                <a:gd name="connsiteX4" fmla="*/ 2334900 w 2368940"/>
                <a:gd name="connsiteY4" fmla="*/ 1739189 h 305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40" h="3050497">
                  <a:moveTo>
                    <a:pt x="2334900" y="1739189"/>
                  </a:moveTo>
                  <a:cubicBezTo>
                    <a:pt x="2179833" y="2573103"/>
                    <a:pt x="1539086" y="3153271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89967" y="905180"/>
                    <a:pt x="2334900" y="1739189"/>
                  </a:cubicBezTo>
                  <a:close/>
                </a:path>
              </a:pathLst>
            </a:custGeom>
            <a:gradFill>
              <a:gsLst>
                <a:gs pos="0">
                  <a:srgbClr val="FFA026"/>
                </a:gs>
                <a:gs pos="50000">
                  <a:srgbClr val="FF9313"/>
                </a:gs>
                <a:gs pos="100000">
                  <a:srgbClr val="FF8700"/>
                </a:gs>
              </a:gsLst>
              <a:lin ang="372802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535" name="Gráfico 2496">
              <a:extLst>
                <a:ext uri="{FF2B5EF4-FFF2-40B4-BE49-F238E27FC236}">
                  <a16:creationId xmlns:a16="http://schemas.microsoft.com/office/drawing/2014/main" id="{77E0BF3E-2D33-0063-A271-DBB5696AF55D}"/>
                </a:ext>
              </a:extLst>
            </p:cNvPr>
            <p:cNvGrpSpPr/>
            <p:nvPr/>
          </p:nvGrpSpPr>
          <p:grpSpPr>
            <a:xfrm>
              <a:off x="6325312" y="2498059"/>
              <a:ext cx="1887579" cy="1655346"/>
              <a:chOff x="6325312" y="2498059"/>
              <a:chExt cx="1887579" cy="1655346"/>
            </a:xfrm>
            <a:solidFill>
              <a:srgbClr val="FDCE6F"/>
            </a:solidFill>
          </p:grpSpPr>
          <p:sp>
            <p:nvSpPr>
              <p:cNvPr id="2536" name="Forma Livre: Forma 2535">
                <a:extLst>
                  <a:ext uri="{FF2B5EF4-FFF2-40B4-BE49-F238E27FC236}">
                    <a16:creationId xmlns:a16="http://schemas.microsoft.com/office/drawing/2014/main" id="{FD4C7959-8F61-A220-0D4D-F494BDB2AEFF}"/>
                  </a:ext>
                </a:extLst>
              </p:cNvPr>
              <p:cNvSpPr/>
              <p:nvPr/>
            </p:nvSpPr>
            <p:spPr>
              <a:xfrm>
                <a:off x="6491571" y="2498059"/>
                <a:ext cx="553340" cy="426130"/>
              </a:xfrm>
              <a:custGeom>
                <a:avLst/>
                <a:gdLst>
                  <a:gd name="connsiteX0" fmla="*/ 63491 w 553340"/>
                  <a:gd name="connsiteY0" fmla="*/ 4283 h 426130"/>
                  <a:gd name="connsiteX1" fmla="*/ 339050 w 553340"/>
                  <a:gd name="connsiteY1" fmla="*/ 83912 h 426130"/>
                  <a:gd name="connsiteX2" fmla="*/ 549362 w 553340"/>
                  <a:gd name="connsiteY2" fmla="*/ 278889 h 426130"/>
                  <a:gd name="connsiteX3" fmla="*/ 172552 w 553340"/>
                  <a:gd name="connsiteY3" fmla="*/ 378425 h 426130"/>
                  <a:gd name="connsiteX4" fmla="*/ 63491 w 553340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0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50" y="83912"/>
                    </a:cubicBezTo>
                    <a:cubicBezTo>
                      <a:pt x="415440" y="134394"/>
                      <a:pt x="520405" y="189830"/>
                      <a:pt x="549362" y="278889"/>
                    </a:cubicBezTo>
                    <a:cubicBezTo>
                      <a:pt x="583842" y="366995"/>
                      <a:pt x="388865" y="497392"/>
                      <a:pt x="172552" y="378425"/>
                    </a:cubicBezTo>
                    <a:cubicBezTo>
                      <a:pt x="-40903" y="254410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7" name="Forma Livre: Forma 2536">
                <a:extLst>
                  <a:ext uri="{FF2B5EF4-FFF2-40B4-BE49-F238E27FC236}">
                    <a16:creationId xmlns:a16="http://schemas.microsoft.com/office/drawing/2014/main" id="{80FE8D8D-EC9B-24E6-7ED4-D8AEA56B7828}"/>
                  </a:ext>
                </a:extLst>
              </p:cNvPr>
              <p:cNvSpPr/>
              <p:nvPr/>
            </p:nvSpPr>
            <p:spPr>
              <a:xfrm>
                <a:off x="7613352" y="2770040"/>
                <a:ext cx="599539" cy="348596"/>
              </a:xfrm>
              <a:custGeom>
                <a:avLst/>
                <a:gdLst>
                  <a:gd name="connsiteX0" fmla="*/ 567818 w 599539"/>
                  <a:gd name="connsiteY0" fmla="*/ 34720 h 348596"/>
                  <a:gd name="connsiteX1" fmla="*/ 282068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818" y="34720"/>
                    </a:moveTo>
                    <a:cubicBezTo>
                      <a:pt x="490189" y="-17762"/>
                      <a:pt x="373222" y="2907"/>
                      <a:pt x="282068" y="10051"/>
                    </a:cubicBezTo>
                    <a:cubicBezTo>
                      <a:pt x="192723" y="29672"/>
                      <a:pt x="74804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7"/>
                      <a:pt x="567818" y="34720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8" name="Forma Livre: Forma 2537">
                <a:extLst>
                  <a:ext uri="{FF2B5EF4-FFF2-40B4-BE49-F238E27FC236}">
                    <a16:creationId xmlns:a16="http://schemas.microsoft.com/office/drawing/2014/main" id="{277F09CC-6496-2F02-1DA3-556BF8CC6A50}"/>
                  </a:ext>
                </a:extLst>
              </p:cNvPr>
              <p:cNvSpPr/>
              <p:nvPr/>
            </p:nvSpPr>
            <p:spPr>
              <a:xfrm>
                <a:off x="6325312" y="3272521"/>
                <a:ext cx="1732710" cy="880883"/>
              </a:xfrm>
              <a:custGeom>
                <a:avLst/>
                <a:gdLst>
                  <a:gd name="connsiteX0" fmla="*/ 1525245 w 1732710"/>
                  <a:gd name="connsiteY0" fmla="*/ 231945 h 880883"/>
                  <a:gd name="connsiteX1" fmla="*/ 1489431 w 1732710"/>
                  <a:gd name="connsiteY1" fmla="*/ 225278 h 880883"/>
                  <a:gd name="connsiteX2" fmla="*/ 1461713 w 1732710"/>
                  <a:gd name="connsiteY2" fmla="*/ 374535 h 880883"/>
                  <a:gd name="connsiteX3" fmla="*/ 1323219 w 1732710"/>
                  <a:gd name="connsiteY3" fmla="*/ 469594 h 880883"/>
                  <a:gd name="connsiteX4" fmla="*/ 1228160 w 1732710"/>
                  <a:gd name="connsiteY4" fmla="*/ 331101 h 880883"/>
                  <a:gd name="connsiteX5" fmla="*/ 1255878 w 1732710"/>
                  <a:gd name="connsiteY5" fmla="*/ 181844 h 880883"/>
                  <a:gd name="connsiteX6" fmla="*/ 1022801 w 1732710"/>
                  <a:gd name="connsiteY6" fmla="*/ 138505 h 880883"/>
                  <a:gd name="connsiteX7" fmla="*/ 995083 w 1732710"/>
                  <a:gd name="connsiteY7" fmla="*/ 287762 h 880883"/>
                  <a:gd name="connsiteX8" fmla="*/ 856590 w 1732710"/>
                  <a:gd name="connsiteY8" fmla="*/ 382822 h 880883"/>
                  <a:gd name="connsiteX9" fmla="*/ 761530 w 1732710"/>
                  <a:gd name="connsiteY9" fmla="*/ 244328 h 880883"/>
                  <a:gd name="connsiteX10" fmla="*/ 789248 w 1732710"/>
                  <a:gd name="connsiteY10" fmla="*/ 95071 h 880883"/>
                  <a:gd name="connsiteX11" fmla="*/ 556171 w 1732710"/>
                  <a:gd name="connsiteY11" fmla="*/ 51732 h 880883"/>
                  <a:gd name="connsiteX12" fmla="*/ 528453 w 1732710"/>
                  <a:gd name="connsiteY12" fmla="*/ 200989 h 880883"/>
                  <a:gd name="connsiteX13" fmla="*/ 389960 w 1732710"/>
                  <a:gd name="connsiteY13" fmla="*/ 296144 h 880883"/>
                  <a:gd name="connsiteX14" fmla="*/ 294900 w 1732710"/>
                  <a:gd name="connsiteY14" fmla="*/ 157650 h 880883"/>
                  <a:gd name="connsiteX15" fmla="*/ 322618 w 1732710"/>
                  <a:gd name="connsiteY15" fmla="*/ 8394 h 880883"/>
                  <a:gd name="connsiteX16" fmla="*/ 286804 w 1732710"/>
                  <a:gd name="connsiteY16" fmla="*/ 1726 h 880883"/>
                  <a:gd name="connsiteX17" fmla="*/ 2007 w 1732710"/>
                  <a:gd name="connsiteY17" fmla="*/ 170605 h 880883"/>
                  <a:gd name="connsiteX18" fmla="*/ 156121 w 1732710"/>
                  <a:gd name="connsiteY18" fmla="*/ 560748 h 880883"/>
                  <a:gd name="connsiteX19" fmla="*/ 423869 w 1732710"/>
                  <a:gd name="connsiteY19" fmla="*/ 746962 h 880883"/>
                  <a:gd name="connsiteX20" fmla="*/ 430632 w 1732710"/>
                  <a:gd name="connsiteY20" fmla="*/ 710767 h 880883"/>
                  <a:gd name="connsiteX21" fmla="*/ 569220 w 1732710"/>
                  <a:gd name="connsiteY21" fmla="*/ 615708 h 880883"/>
                  <a:gd name="connsiteX22" fmla="*/ 664280 w 1732710"/>
                  <a:gd name="connsiteY22" fmla="*/ 754201 h 880883"/>
                  <a:gd name="connsiteX23" fmla="*/ 648945 w 1732710"/>
                  <a:gd name="connsiteY23" fmla="*/ 836497 h 880883"/>
                  <a:gd name="connsiteX24" fmla="*/ 887355 w 1732710"/>
                  <a:gd name="connsiteY24" fmla="*/ 880884 h 880883"/>
                  <a:gd name="connsiteX25" fmla="*/ 902691 w 1732710"/>
                  <a:gd name="connsiteY25" fmla="*/ 798588 h 880883"/>
                  <a:gd name="connsiteX26" fmla="*/ 1041184 w 1732710"/>
                  <a:gd name="connsiteY26" fmla="*/ 703528 h 880883"/>
                  <a:gd name="connsiteX27" fmla="*/ 1136244 w 1732710"/>
                  <a:gd name="connsiteY27" fmla="*/ 842022 h 880883"/>
                  <a:gd name="connsiteX28" fmla="*/ 1129481 w 1732710"/>
                  <a:gd name="connsiteY28" fmla="*/ 878217 h 880883"/>
                  <a:gd name="connsiteX29" fmla="*/ 1446283 w 1732710"/>
                  <a:gd name="connsiteY29" fmla="*/ 800778 h 880883"/>
                  <a:gd name="connsiteX30" fmla="*/ 1730318 w 1732710"/>
                  <a:gd name="connsiteY30" fmla="*/ 491978 h 880883"/>
                  <a:gd name="connsiteX31" fmla="*/ 1525245 w 1732710"/>
                  <a:gd name="connsiteY31" fmla="*/ 232041 h 88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2710" h="880883">
                    <a:moveTo>
                      <a:pt x="1525245" y="231945"/>
                    </a:moveTo>
                    <a:cubicBezTo>
                      <a:pt x="1513338" y="229755"/>
                      <a:pt x="1501337" y="227469"/>
                      <a:pt x="1489431" y="225278"/>
                    </a:cubicBezTo>
                    <a:lnTo>
                      <a:pt x="1461713" y="374535"/>
                    </a:lnTo>
                    <a:cubicBezTo>
                      <a:pt x="1449711" y="439019"/>
                      <a:pt x="1387704" y="481596"/>
                      <a:pt x="1323219" y="469594"/>
                    </a:cubicBezTo>
                    <a:cubicBezTo>
                      <a:pt x="1258735" y="457593"/>
                      <a:pt x="1216159" y="395585"/>
                      <a:pt x="1228160" y="331101"/>
                    </a:cubicBezTo>
                    <a:lnTo>
                      <a:pt x="1255878" y="181844"/>
                    </a:lnTo>
                    <a:cubicBezTo>
                      <a:pt x="1178154" y="167366"/>
                      <a:pt x="1100525" y="152983"/>
                      <a:pt x="1022801" y="138505"/>
                    </a:cubicBezTo>
                    <a:lnTo>
                      <a:pt x="995083" y="287762"/>
                    </a:lnTo>
                    <a:cubicBezTo>
                      <a:pt x="983082" y="352246"/>
                      <a:pt x="921074" y="394823"/>
                      <a:pt x="856590" y="382822"/>
                    </a:cubicBezTo>
                    <a:cubicBezTo>
                      <a:pt x="792105" y="370820"/>
                      <a:pt x="749529" y="308812"/>
                      <a:pt x="761530" y="244328"/>
                    </a:cubicBezTo>
                    <a:lnTo>
                      <a:pt x="789248" y="95071"/>
                    </a:lnTo>
                    <a:cubicBezTo>
                      <a:pt x="711524" y="80593"/>
                      <a:pt x="633895" y="66210"/>
                      <a:pt x="556171" y="51732"/>
                    </a:cubicBezTo>
                    <a:lnTo>
                      <a:pt x="528453" y="200989"/>
                    </a:lnTo>
                    <a:cubicBezTo>
                      <a:pt x="516452" y="265569"/>
                      <a:pt x="454444" y="308145"/>
                      <a:pt x="389960" y="296144"/>
                    </a:cubicBezTo>
                    <a:cubicBezTo>
                      <a:pt x="325476" y="284142"/>
                      <a:pt x="282899" y="222135"/>
                      <a:pt x="294900" y="157650"/>
                    </a:cubicBezTo>
                    <a:lnTo>
                      <a:pt x="322618" y="8394"/>
                    </a:lnTo>
                    <a:cubicBezTo>
                      <a:pt x="310712" y="6203"/>
                      <a:pt x="298710" y="3917"/>
                      <a:pt x="286804" y="1726"/>
                    </a:cubicBezTo>
                    <a:cubicBezTo>
                      <a:pt x="148215" y="-14276"/>
                      <a:pt x="15818" y="84022"/>
                      <a:pt x="2007" y="170605"/>
                    </a:cubicBezTo>
                    <a:cubicBezTo>
                      <a:pt x="-11614" y="256710"/>
                      <a:pt x="44583" y="447687"/>
                      <a:pt x="156121" y="560748"/>
                    </a:cubicBezTo>
                    <a:cubicBezTo>
                      <a:pt x="237750" y="635424"/>
                      <a:pt x="328047" y="697527"/>
                      <a:pt x="423869" y="746962"/>
                    </a:cubicBezTo>
                    <a:lnTo>
                      <a:pt x="430632" y="710767"/>
                    </a:lnTo>
                    <a:cubicBezTo>
                      <a:pt x="442633" y="646283"/>
                      <a:pt x="504641" y="603706"/>
                      <a:pt x="569220" y="615708"/>
                    </a:cubicBezTo>
                    <a:cubicBezTo>
                      <a:pt x="633705" y="627709"/>
                      <a:pt x="676281" y="689717"/>
                      <a:pt x="664280" y="754201"/>
                    </a:cubicBezTo>
                    <a:lnTo>
                      <a:pt x="648945" y="836497"/>
                    </a:lnTo>
                    <a:cubicBezTo>
                      <a:pt x="726764" y="858976"/>
                      <a:pt x="806679" y="873835"/>
                      <a:pt x="887355" y="880884"/>
                    </a:cubicBezTo>
                    <a:lnTo>
                      <a:pt x="902691" y="798588"/>
                    </a:lnTo>
                    <a:cubicBezTo>
                      <a:pt x="914692" y="734103"/>
                      <a:pt x="976700" y="691527"/>
                      <a:pt x="1041184" y="703528"/>
                    </a:cubicBezTo>
                    <a:cubicBezTo>
                      <a:pt x="1105668" y="715530"/>
                      <a:pt x="1148245" y="777538"/>
                      <a:pt x="1136244" y="842022"/>
                    </a:cubicBezTo>
                    <a:lnTo>
                      <a:pt x="1129481" y="878217"/>
                    </a:lnTo>
                    <a:cubicBezTo>
                      <a:pt x="1236733" y="866596"/>
                      <a:pt x="1343222" y="841069"/>
                      <a:pt x="1446283" y="800778"/>
                    </a:cubicBezTo>
                    <a:cubicBezTo>
                      <a:pt x="1590967" y="735247"/>
                      <a:pt x="1712030" y="577227"/>
                      <a:pt x="1730318" y="491978"/>
                    </a:cubicBezTo>
                    <a:cubicBezTo>
                      <a:pt x="1748606" y="406158"/>
                      <a:pt x="1660309" y="266807"/>
                      <a:pt x="1525245" y="232041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39" name="Gráfico 2496">
              <a:extLst>
                <a:ext uri="{FF2B5EF4-FFF2-40B4-BE49-F238E27FC236}">
                  <a16:creationId xmlns:a16="http://schemas.microsoft.com/office/drawing/2014/main" id="{25991073-B80D-B00C-0792-0EB2C88A3C62}"/>
                </a:ext>
              </a:extLst>
            </p:cNvPr>
            <p:cNvGrpSpPr/>
            <p:nvPr/>
          </p:nvGrpSpPr>
          <p:grpSpPr>
            <a:xfrm>
              <a:off x="6459662" y="2451672"/>
              <a:ext cx="1721321" cy="620482"/>
              <a:chOff x="6459662" y="2451672"/>
              <a:chExt cx="1721321" cy="620482"/>
            </a:xfrm>
            <a:solidFill>
              <a:srgbClr val="251046"/>
            </a:solidFill>
          </p:grpSpPr>
          <p:sp>
            <p:nvSpPr>
              <p:cNvPr id="2540" name="Forma Livre: Forma 2539">
                <a:extLst>
                  <a:ext uri="{FF2B5EF4-FFF2-40B4-BE49-F238E27FC236}">
                    <a16:creationId xmlns:a16="http://schemas.microsoft.com/office/drawing/2014/main" id="{8611D3D8-9DE6-4F78-8F0A-59F76E082351}"/>
                  </a:ext>
                </a:extLst>
              </p:cNvPr>
              <p:cNvSpPr/>
              <p:nvPr/>
            </p:nvSpPr>
            <p:spPr>
              <a:xfrm>
                <a:off x="6459662" y="2451672"/>
                <a:ext cx="553342" cy="426130"/>
              </a:xfrm>
              <a:custGeom>
                <a:avLst/>
                <a:gdLst>
                  <a:gd name="connsiteX0" fmla="*/ 63491 w 553342"/>
                  <a:gd name="connsiteY0" fmla="*/ 4283 h 426130"/>
                  <a:gd name="connsiteX1" fmla="*/ 339049 w 553342"/>
                  <a:gd name="connsiteY1" fmla="*/ 83912 h 426130"/>
                  <a:gd name="connsiteX2" fmla="*/ 549362 w 553342"/>
                  <a:gd name="connsiteY2" fmla="*/ 278889 h 426130"/>
                  <a:gd name="connsiteX3" fmla="*/ 172553 w 553342"/>
                  <a:gd name="connsiteY3" fmla="*/ 378425 h 426130"/>
                  <a:gd name="connsiteX4" fmla="*/ 63491 w 553342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2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49" y="83912"/>
                    </a:cubicBezTo>
                    <a:cubicBezTo>
                      <a:pt x="415440" y="134394"/>
                      <a:pt x="520406" y="189830"/>
                      <a:pt x="549362" y="278889"/>
                    </a:cubicBezTo>
                    <a:cubicBezTo>
                      <a:pt x="583842" y="366995"/>
                      <a:pt x="388961" y="497392"/>
                      <a:pt x="172553" y="378425"/>
                    </a:cubicBezTo>
                    <a:cubicBezTo>
                      <a:pt x="-40903" y="254409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1" name="Forma Livre: Forma 2540">
                <a:extLst>
                  <a:ext uri="{FF2B5EF4-FFF2-40B4-BE49-F238E27FC236}">
                    <a16:creationId xmlns:a16="http://schemas.microsoft.com/office/drawing/2014/main" id="{798AFE4F-21C2-460E-9BBB-ECF618A205D3}"/>
                  </a:ext>
                </a:extLst>
              </p:cNvPr>
              <p:cNvSpPr/>
              <p:nvPr/>
            </p:nvSpPr>
            <p:spPr>
              <a:xfrm>
                <a:off x="7581443" y="2723558"/>
                <a:ext cx="599539" cy="348596"/>
              </a:xfrm>
              <a:custGeom>
                <a:avLst/>
                <a:gdLst>
                  <a:gd name="connsiteX0" fmla="*/ 567913 w 599539"/>
                  <a:gd name="connsiteY0" fmla="*/ 34720 h 348596"/>
                  <a:gd name="connsiteX1" fmla="*/ 282163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913" y="34720"/>
                    </a:moveTo>
                    <a:cubicBezTo>
                      <a:pt x="490284" y="-17762"/>
                      <a:pt x="373413" y="2907"/>
                      <a:pt x="282163" y="10051"/>
                    </a:cubicBezTo>
                    <a:cubicBezTo>
                      <a:pt x="192819" y="29672"/>
                      <a:pt x="74899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8"/>
                      <a:pt x="567818" y="34720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543" name="Forma Livre: Forma 2542">
              <a:extLst>
                <a:ext uri="{FF2B5EF4-FFF2-40B4-BE49-F238E27FC236}">
                  <a16:creationId xmlns:a16="http://schemas.microsoft.com/office/drawing/2014/main" id="{22E50E37-C3C0-03B6-2945-7CEF70CC3F08}"/>
                </a:ext>
              </a:extLst>
            </p:cNvPr>
            <p:cNvSpPr/>
            <p:nvPr/>
          </p:nvSpPr>
          <p:spPr>
            <a:xfrm>
              <a:off x="6293499" y="3264392"/>
              <a:ext cx="1732561" cy="842625"/>
            </a:xfrm>
            <a:custGeom>
              <a:avLst/>
              <a:gdLst>
                <a:gd name="connsiteX0" fmla="*/ 1518006 w 1732561"/>
                <a:gd name="connsiteY0" fmla="*/ 232836 h 842625"/>
                <a:gd name="connsiteX1" fmla="*/ 1482192 w 1732561"/>
                <a:gd name="connsiteY1" fmla="*/ 226168 h 842625"/>
                <a:gd name="connsiteX2" fmla="*/ 1461713 w 1732561"/>
                <a:gd name="connsiteY2" fmla="*/ 336277 h 842625"/>
                <a:gd name="connsiteX3" fmla="*/ 1323219 w 1732561"/>
                <a:gd name="connsiteY3" fmla="*/ 431337 h 842625"/>
                <a:gd name="connsiteX4" fmla="*/ 1228160 w 1732561"/>
                <a:gd name="connsiteY4" fmla="*/ 292843 h 842625"/>
                <a:gd name="connsiteX5" fmla="*/ 1248639 w 1732561"/>
                <a:gd name="connsiteY5" fmla="*/ 182734 h 842625"/>
                <a:gd name="connsiteX6" fmla="*/ 1015562 w 1732561"/>
                <a:gd name="connsiteY6" fmla="*/ 139395 h 842625"/>
                <a:gd name="connsiteX7" fmla="*/ 995083 w 1732561"/>
                <a:gd name="connsiteY7" fmla="*/ 249504 h 842625"/>
                <a:gd name="connsiteX8" fmla="*/ 856590 w 1732561"/>
                <a:gd name="connsiteY8" fmla="*/ 344659 h 842625"/>
                <a:gd name="connsiteX9" fmla="*/ 761530 w 1732561"/>
                <a:gd name="connsiteY9" fmla="*/ 206165 h 842625"/>
                <a:gd name="connsiteX10" fmla="*/ 782009 w 1732561"/>
                <a:gd name="connsiteY10" fmla="*/ 96056 h 842625"/>
                <a:gd name="connsiteX11" fmla="*/ 548932 w 1732561"/>
                <a:gd name="connsiteY11" fmla="*/ 52718 h 842625"/>
                <a:gd name="connsiteX12" fmla="*/ 528453 w 1732561"/>
                <a:gd name="connsiteY12" fmla="*/ 162827 h 842625"/>
                <a:gd name="connsiteX13" fmla="*/ 389960 w 1732561"/>
                <a:gd name="connsiteY13" fmla="*/ 257886 h 842625"/>
                <a:gd name="connsiteX14" fmla="*/ 294900 w 1732561"/>
                <a:gd name="connsiteY14" fmla="*/ 119393 h 842625"/>
                <a:gd name="connsiteX15" fmla="*/ 315379 w 1732561"/>
                <a:gd name="connsiteY15" fmla="*/ 9284 h 842625"/>
                <a:gd name="connsiteX16" fmla="*/ 279565 w 1732561"/>
                <a:gd name="connsiteY16" fmla="*/ 2616 h 842625"/>
                <a:gd name="connsiteX17" fmla="*/ 2007 w 1732561"/>
                <a:gd name="connsiteY17" fmla="*/ 132347 h 842625"/>
                <a:gd name="connsiteX18" fmla="*/ 156121 w 1732561"/>
                <a:gd name="connsiteY18" fmla="*/ 522491 h 842625"/>
                <a:gd name="connsiteX19" fmla="*/ 423964 w 1732561"/>
                <a:gd name="connsiteY19" fmla="*/ 708704 h 842625"/>
                <a:gd name="connsiteX20" fmla="*/ 430727 w 1732561"/>
                <a:gd name="connsiteY20" fmla="*/ 672510 h 842625"/>
                <a:gd name="connsiteX21" fmla="*/ 569220 w 1732561"/>
                <a:gd name="connsiteY21" fmla="*/ 577450 h 842625"/>
                <a:gd name="connsiteX22" fmla="*/ 664280 w 1732561"/>
                <a:gd name="connsiteY22" fmla="*/ 715944 h 842625"/>
                <a:gd name="connsiteX23" fmla="*/ 648945 w 1732561"/>
                <a:gd name="connsiteY23" fmla="*/ 798239 h 842625"/>
                <a:gd name="connsiteX24" fmla="*/ 887355 w 1732561"/>
                <a:gd name="connsiteY24" fmla="*/ 842626 h 842625"/>
                <a:gd name="connsiteX25" fmla="*/ 902691 w 1732561"/>
                <a:gd name="connsiteY25" fmla="*/ 760330 h 842625"/>
                <a:gd name="connsiteX26" fmla="*/ 1041184 w 1732561"/>
                <a:gd name="connsiteY26" fmla="*/ 665271 h 842625"/>
                <a:gd name="connsiteX27" fmla="*/ 1136244 w 1732561"/>
                <a:gd name="connsiteY27" fmla="*/ 803764 h 842625"/>
                <a:gd name="connsiteX28" fmla="*/ 1129481 w 1732561"/>
                <a:gd name="connsiteY28" fmla="*/ 840054 h 842625"/>
                <a:gd name="connsiteX29" fmla="*/ 1446282 w 1732561"/>
                <a:gd name="connsiteY29" fmla="*/ 762521 h 842625"/>
                <a:gd name="connsiteX30" fmla="*/ 1730318 w 1732561"/>
                <a:gd name="connsiteY30" fmla="*/ 453720 h 842625"/>
                <a:gd name="connsiteX31" fmla="*/ 1518006 w 1732561"/>
                <a:gd name="connsiteY31" fmla="*/ 232931 h 8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561" h="842625">
                  <a:moveTo>
                    <a:pt x="1518006" y="232836"/>
                  </a:moveTo>
                  <a:cubicBezTo>
                    <a:pt x="1506004" y="230645"/>
                    <a:pt x="1494098" y="228454"/>
                    <a:pt x="1482192" y="226168"/>
                  </a:cubicBezTo>
                  <a:lnTo>
                    <a:pt x="1461713" y="336277"/>
                  </a:lnTo>
                  <a:cubicBezTo>
                    <a:pt x="1449711" y="400761"/>
                    <a:pt x="1387704" y="443338"/>
                    <a:pt x="1323219" y="431337"/>
                  </a:cubicBezTo>
                  <a:cubicBezTo>
                    <a:pt x="1258735" y="419335"/>
                    <a:pt x="1216159" y="357327"/>
                    <a:pt x="1228160" y="292843"/>
                  </a:cubicBezTo>
                  <a:lnTo>
                    <a:pt x="1248639" y="182734"/>
                  </a:lnTo>
                  <a:cubicBezTo>
                    <a:pt x="1170915" y="168351"/>
                    <a:pt x="1093286" y="153873"/>
                    <a:pt x="1015562" y="139395"/>
                  </a:cubicBezTo>
                  <a:lnTo>
                    <a:pt x="995083" y="249504"/>
                  </a:lnTo>
                  <a:cubicBezTo>
                    <a:pt x="983082" y="314084"/>
                    <a:pt x="921074" y="356565"/>
                    <a:pt x="856590" y="344659"/>
                  </a:cubicBezTo>
                  <a:cubicBezTo>
                    <a:pt x="792010" y="332657"/>
                    <a:pt x="749529" y="270650"/>
                    <a:pt x="761530" y="206165"/>
                  </a:cubicBezTo>
                  <a:lnTo>
                    <a:pt x="782009" y="96056"/>
                  </a:lnTo>
                  <a:cubicBezTo>
                    <a:pt x="704285" y="81578"/>
                    <a:pt x="626561" y="67196"/>
                    <a:pt x="548932" y="52718"/>
                  </a:cubicBezTo>
                  <a:lnTo>
                    <a:pt x="528453" y="162827"/>
                  </a:lnTo>
                  <a:cubicBezTo>
                    <a:pt x="516452" y="227311"/>
                    <a:pt x="454444" y="269888"/>
                    <a:pt x="389960" y="257886"/>
                  </a:cubicBezTo>
                  <a:cubicBezTo>
                    <a:pt x="325476" y="245885"/>
                    <a:pt x="282899" y="183877"/>
                    <a:pt x="294900" y="119393"/>
                  </a:cubicBezTo>
                  <a:lnTo>
                    <a:pt x="315379" y="9284"/>
                  </a:lnTo>
                  <a:cubicBezTo>
                    <a:pt x="303473" y="7093"/>
                    <a:pt x="291471" y="4807"/>
                    <a:pt x="279565" y="2616"/>
                  </a:cubicBezTo>
                  <a:cubicBezTo>
                    <a:pt x="140881" y="-13386"/>
                    <a:pt x="15818" y="45765"/>
                    <a:pt x="2007" y="132347"/>
                  </a:cubicBezTo>
                  <a:cubicBezTo>
                    <a:pt x="-11614" y="218357"/>
                    <a:pt x="44583" y="409429"/>
                    <a:pt x="156121" y="522491"/>
                  </a:cubicBezTo>
                  <a:cubicBezTo>
                    <a:pt x="237846" y="597167"/>
                    <a:pt x="328047" y="659270"/>
                    <a:pt x="423964" y="708704"/>
                  </a:cubicBezTo>
                  <a:lnTo>
                    <a:pt x="430727" y="672510"/>
                  </a:lnTo>
                  <a:cubicBezTo>
                    <a:pt x="442728" y="608025"/>
                    <a:pt x="504736" y="565448"/>
                    <a:pt x="569220" y="577450"/>
                  </a:cubicBezTo>
                  <a:cubicBezTo>
                    <a:pt x="633705" y="589452"/>
                    <a:pt x="676281" y="651459"/>
                    <a:pt x="664280" y="715944"/>
                  </a:cubicBezTo>
                  <a:lnTo>
                    <a:pt x="648945" y="798239"/>
                  </a:lnTo>
                  <a:cubicBezTo>
                    <a:pt x="726764" y="820719"/>
                    <a:pt x="806679" y="835578"/>
                    <a:pt x="887355" y="842626"/>
                  </a:cubicBezTo>
                  <a:lnTo>
                    <a:pt x="902691" y="760330"/>
                  </a:lnTo>
                  <a:cubicBezTo>
                    <a:pt x="914692" y="695846"/>
                    <a:pt x="976700" y="653269"/>
                    <a:pt x="1041184" y="665271"/>
                  </a:cubicBezTo>
                  <a:cubicBezTo>
                    <a:pt x="1105668" y="677272"/>
                    <a:pt x="1148245" y="739280"/>
                    <a:pt x="1136244" y="803764"/>
                  </a:cubicBezTo>
                  <a:lnTo>
                    <a:pt x="1129481" y="840054"/>
                  </a:lnTo>
                  <a:cubicBezTo>
                    <a:pt x="1236732" y="828434"/>
                    <a:pt x="1343222" y="802907"/>
                    <a:pt x="1446282" y="762521"/>
                  </a:cubicBezTo>
                  <a:cubicBezTo>
                    <a:pt x="1590967" y="697084"/>
                    <a:pt x="1712125" y="538969"/>
                    <a:pt x="1730318" y="453720"/>
                  </a:cubicBezTo>
                  <a:cubicBezTo>
                    <a:pt x="1748606" y="367995"/>
                    <a:pt x="1653070" y="267792"/>
                    <a:pt x="1518006" y="232931"/>
                  </a:cubicBezTo>
                  <a:close/>
                </a:path>
              </a:pathLst>
            </a:custGeom>
            <a:solidFill>
              <a:srgbClr val="2510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3420F1D7-3E47-4C04-854E-10511C6F0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pic>
        <p:nvPicPr>
          <p:cNvPr id="2490" name="Gráfico 2489">
            <a:extLst>
              <a:ext uri="{FF2B5EF4-FFF2-40B4-BE49-F238E27FC236}">
                <a16:creationId xmlns:a16="http://schemas.microsoft.com/office/drawing/2014/main" id="{219D3467-BE9A-864C-27F3-6A54F7113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01724">
            <a:off x="-1050967" y="-1020868"/>
            <a:ext cx="3971804" cy="3971804"/>
          </a:xfrm>
          <a:prstGeom prst="rect">
            <a:avLst/>
          </a:prstGeom>
        </p:spPr>
      </p:pic>
      <p:pic>
        <p:nvPicPr>
          <p:cNvPr id="1598" name="Gráfico 1597">
            <a:extLst>
              <a:ext uri="{FF2B5EF4-FFF2-40B4-BE49-F238E27FC236}">
                <a16:creationId xmlns:a16="http://schemas.microsoft.com/office/drawing/2014/main" id="{4592A589-45D3-BD05-3F86-59C8CD5F34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633884" y="2452744"/>
            <a:ext cx="8209054" cy="5413999"/>
          </a:xfrm>
          <a:prstGeom prst="rect">
            <a:avLst/>
          </a:prstGeom>
          <a:effectLst>
            <a:outerShdw blurRad="444500" dist="241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94" name="Gráfico 1593">
            <a:extLst>
              <a:ext uri="{FF2B5EF4-FFF2-40B4-BE49-F238E27FC236}">
                <a16:creationId xmlns:a16="http://schemas.microsoft.com/office/drawing/2014/main" id="{A50B5493-5F0C-6DF8-0F37-AB401A82C6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4935" y="4525033"/>
            <a:ext cx="7709856" cy="4697886"/>
          </a:xfrm>
          <a:prstGeom prst="rect">
            <a:avLst/>
          </a:prstGeom>
        </p:spPr>
      </p:pic>
      <p:pic>
        <p:nvPicPr>
          <p:cNvPr id="1588" name="Gráfico 1587">
            <a:extLst>
              <a:ext uri="{FF2B5EF4-FFF2-40B4-BE49-F238E27FC236}">
                <a16:creationId xmlns:a16="http://schemas.microsoft.com/office/drawing/2014/main" id="{39B16736-C710-EFFE-0318-CCA8C6E48D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5684" y="2938589"/>
            <a:ext cx="3642463" cy="4205525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7023918" y="420676"/>
            <a:ext cx="7028853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6561"/>
              </a:lnSpc>
              <a:buNone/>
            </a:pPr>
            <a:r>
              <a:rPr lang="en-US" sz="66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  <a:cs typeface="p22-mackinac-pro" pitchFamily="34" charset="-120"/>
              </a:rPr>
              <a:t>HALLOWEEN</a:t>
            </a:r>
          </a:p>
          <a:p>
            <a:pPr marL="0" indent="0" algn="r">
              <a:lnSpc>
                <a:spcPts val="6561"/>
              </a:lnSpc>
              <a:buNone/>
            </a:pPr>
            <a:r>
              <a:rPr lang="en-US" sz="66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  <a:cs typeface="p22-mackinac-pro" pitchFamily="34" charset="-120"/>
              </a:rPr>
              <a:t> </a:t>
            </a:r>
            <a:r>
              <a:rPr lang="en-US" sz="54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  <a:cs typeface="p22-mackinac-pro" pitchFamily="34" charset="-120"/>
              </a:rPr>
              <a:t>EM HONG KONG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843718" y="2115920"/>
            <a:ext cx="820905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799"/>
              </a:lnSpc>
              <a:buNone/>
            </a:pP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Halloween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em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Hong Kong é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uma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celebração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exuberante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cheia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de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energia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e cores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vibrantes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.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Descubra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mais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sobre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essa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festa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assombrosamente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divertida</a:t>
            </a:r>
            <a:r>
              <a:rPr lang="en-US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!</a:t>
            </a:r>
            <a:endParaRPr lang="en-US" dirty="0"/>
          </a:p>
        </p:txBody>
      </p:sp>
      <p:pic>
        <p:nvPicPr>
          <p:cNvPr id="1596" name="Gráfico 1595">
            <a:extLst>
              <a:ext uri="{FF2B5EF4-FFF2-40B4-BE49-F238E27FC236}">
                <a16:creationId xmlns:a16="http://schemas.microsoft.com/office/drawing/2014/main" id="{CB100A74-DE15-CBB3-91E1-E264D03E1F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95166" y="1902965"/>
            <a:ext cx="2025468" cy="3256778"/>
          </a:xfrm>
          <a:prstGeom prst="rect">
            <a:avLst/>
          </a:prstGeom>
        </p:spPr>
      </p:pic>
      <p:pic>
        <p:nvPicPr>
          <p:cNvPr id="1592" name="Gráfico 1591">
            <a:extLst>
              <a:ext uri="{FF2B5EF4-FFF2-40B4-BE49-F238E27FC236}">
                <a16:creationId xmlns:a16="http://schemas.microsoft.com/office/drawing/2014/main" id="{78097107-044D-6AB0-B379-62D5D6C8E86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329591" y="4351922"/>
            <a:ext cx="8644791" cy="5196711"/>
          </a:xfrm>
          <a:prstGeom prst="rect">
            <a:avLst/>
          </a:prstGeom>
          <a:effectLst>
            <a:outerShdw blurRad="431800" dist="292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65" name="Gráfico 2364">
            <a:extLst>
              <a:ext uri="{FF2B5EF4-FFF2-40B4-BE49-F238E27FC236}">
                <a16:creationId xmlns:a16="http://schemas.microsoft.com/office/drawing/2014/main" id="{21950D65-CEF9-7D01-767E-4BB9C304382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10105" y="3723742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9" name="Gráfico 2368">
            <a:extLst>
              <a:ext uri="{FF2B5EF4-FFF2-40B4-BE49-F238E27FC236}">
                <a16:creationId xmlns:a16="http://schemas.microsoft.com/office/drawing/2014/main" id="{5894DB92-A8D7-C3E0-67A0-46D670E9EE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830859" y="3339400"/>
            <a:ext cx="2454853" cy="3610878"/>
          </a:xfrm>
          <a:prstGeom prst="rect">
            <a:avLst/>
          </a:prstGeom>
        </p:spPr>
      </p:pic>
      <p:pic>
        <p:nvPicPr>
          <p:cNvPr id="2359" name="Gráfico 2358">
            <a:extLst>
              <a:ext uri="{FF2B5EF4-FFF2-40B4-BE49-F238E27FC236}">
                <a16:creationId xmlns:a16="http://schemas.microsoft.com/office/drawing/2014/main" id="{5DFD77DB-7F3B-FFBC-4918-F4A7EF56C5D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18109" y="54085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3" name="Gráfico 2362">
            <a:extLst>
              <a:ext uri="{FF2B5EF4-FFF2-40B4-BE49-F238E27FC236}">
                <a16:creationId xmlns:a16="http://schemas.microsoft.com/office/drawing/2014/main" id="{B135B100-667C-736F-14A8-85800715C9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84782" y="5789221"/>
            <a:ext cx="1925835" cy="2394857"/>
          </a:xfrm>
          <a:prstGeom prst="rect">
            <a:avLst/>
          </a:prstGeom>
        </p:spPr>
      </p:pic>
      <p:pic>
        <p:nvPicPr>
          <p:cNvPr id="2492" name="Gráfico 2491">
            <a:extLst>
              <a:ext uri="{FF2B5EF4-FFF2-40B4-BE49-F238E27FC236}">
                <a16:creationId xmlns:a16="http://schemas.microsoft.com/office/drawing/2014/main" id="{D7FD26C3-FAF5-FE46-0609-A971C92320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58821" y="5507609"/>
            <a:ext cx="1285082" cy="1265997"/>
          </a:xfrm>
          <a:prstGeom prst="rect">
            <a:avLst/>
          </a:prstGeom>
        </p:spPr>
      </p:pic>
      <p:pic>
        <p:nvPicPr>
          <p:cNvPr id="2493" name="Gráfico 2492">
            <a:extLst>
              <a:ext uri="{FF2B5EF4-FFF2-40B4-BE49-F238E27FC236}">
                <a16:creationId xmlns:a16="http://schemas.microsoft.com/office/drawing/2014/main" id="{8BB3D491-617C-CB29-18C6-A03558D7E6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762813" y="6474554"/>
            <a:ext cx="1285082" cy="1265997"/>
          </a:xfrm>
          <a:prstGeom prst="rect">
            <a:avLst/>
          </a:prstGeom>
        </p:spPr>
      </p:pic>
      <p:grpSp>
        <p:nvGrpSpPr>
          <p:cNvPr id="2567" name="Agrupar 2566">
            <a:extLst>
              <a:ext uri="{FF2B5EF4-FFF2-40B4-BE49-F238E27FC236}">
                <a16:creationId xmlns:a16="http://schemas.microsoft.com/office/drawing/2014/main" id="{1507E0E4-7161-9D46-605B-662C06C4AAA5}"/>
              </a:ext>
            </a:extLst>
          </p:cNvPr>
          <p:cNvGrpSpPr/>
          <p:nvPr/>
        </p:nvGrpSpPr>
        <p:grpSpPr>
          <a:xfrm>
            <a:off x="5706337" y="5321608"/>
            <a:ext cx="2966346" cy="2418943"/>
            <a:chOff x="4788655" y="907908"/>
            <a:chExt cx="4794489" cy="3909724"/>
          </a:xfrm>
        </p:grpSpPr>
        <p:sp>
          <p:nvSpPr>
            <p:cNvPr id="2499" name="Forma Livre: Forma 2498">
              <a:extLst>
                <a:ext uri="{FF2B5EF4-FFF2-40B4-BE49-F238E27FC236}">
                  <a16:creationId xmlns:a16="http://schemas.microsoft.com/office/drawing/2014/main" id="{097E9E2F-111D-E0BC-A54F-A192AF2269DE}"/>
                </a:ext>
              </a:extLst>
            </p:cNvPr>
            <p:cNvSpPr/>
            <p:nvPr/>
          </p:nvSpPr>
          <p:spPr>
            <a:xfrm>
              <a:off x="7284723" y="907908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7 w 470278"/>
                <a:gd name="connsiteY1" fmla="*/ 1042365 h 1044857"/>
                <a:gd name="connsiteX2" fmla="*/ 143687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4 w 470278"/>
                <a:gd name="connsiteY5" fmla="*/ 4140 h 1044857"/>
                <a:gd name="connsiteX6" fmla="*/ 336854 w 470278"/>
                <a:gd name="connsiteY6" fmla="*/ 4140 h 1044857"/>
                <a:gd name="connsiteX7" fmla="*/ 452011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7" y="1042365"/>
                  </a:cubicBezTo>
                  <a:lnTo>
                    <a:pt x="143687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2" y="581450"/>
                    <a:pt x="27863" y="328752"/>
                    <a:pt x="108825" y="120726"/>
                  </a:cubicBezTo>
                  <a:cubicBezTo>
                    <a:pt x="144830" y="28238"/>
                    <a:pt x="239317" y="-14053"/>
                    <a:pt x="336854" y="4140"/>
                  </a:cubicBezTo>
                  <a:lnTo>
                    <a:pt x="336854" y="4140"/>
                  </a:lnTo>
                  <a:cubicBezTo>
                    <a:pt x="434294" y="22237"/>
                    <a:pt x="505351" y="143681"/>
                    <a:pt x="452011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solidFill>
              <a:srgbClr val="C499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0" name="Forma Livre: Forma 2499">
              <a:extLst>
                <a:ext uri="{FF2B5EF4-FFF2-40B4-BE49-F238E27FC236}">
                  <a16:creationId xmlns:a16="http://schemas.microsoft.com/office/drawing/2014/main" id="{09A7010D-F81C-4EAB-FF3A-161CA2D7100A}"/>
                </a:ext>
              </a:extLst>
            </p:cNvPr>
            <p:cNvSpPr/>
            <p:nvPr/>
          </p:nvSpPr>
          <p:spPr>
            <a:xfrm>
              <a:off x="7332443" y="977535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6 w 470278"/>
                <a:gd name="connsiteY1" fmla="*/ 1042365 h 1044857"/>
                <a:gd name="connsiteX2" fmla="*/ 143686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3 w 470278"/>
                <a:gd name="connsiteY5" fmla="*/ 4140 h 1044857"/>
                <a:gd name="connsiteX6" fmla="*/ 336853 w 470278"/>
                <a:gd name="connsiteY6" fmla="*/ 4140 h 1044857"/>
                <a:gd name="connsiteX7" fmla="*/ 452010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6" y="1042365"/>
                  </a:cubicBezTo>
                  <a:lnTo>
                    <a:pt x="143686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1" y="581450"/>
                    <a:pt x="27862" y="328752"/>
                    <a:pt x="108825" y="120726"/>
                  </a:cubicBezTo>
                  <a:cubicBezTo>
                    <a:pt x="144734" y="28238"/>
                    <a:pt x="239317" y="-14053"/>
                    <a:pt x="336853" y="4140"/>
                  </a:cubicBezTo>
                  <a:lnTo>
                    <a:pt x="336853" y="4140"/>
                  </a:lnTo>
                  <a:cubicBezTo>
                    <a:pt x="434294" y="22237"/>
                    <a:pt x="505351" y="143681"/>
                    <a:pt x="452010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gradFill>
              <a:gsLst>
                <a:gs pos="0">
                  <a:srgbClr val="4C2585"/>
                </a:gs>
                <a:gs pos="50000">
                  <a:srgbClr val="5D3498"/>
                </a:gs>
                <a:gs pos="100000">
                  <a:srgbClr val="6E43AB"/>
                </a:gs>
              </a:gsLst>
              <a:lin ang="14492281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2" name="Forma Livre: Forma 2501">
              <a:extLst>
                <a:ext uri="{FF2B5EF4-FFF2-40B4-BE49-F238E27FC236}">
                  <a16:creationId xmlns:a16="http://schemas.microsoft.com/office/drawing/2014/main" id="{CB46B3C4-CBA5-F344-AB12-7D88E3301E3A}"/>
                </a:ext>
              </a:extLst>
            </p:cNvPr>
            <p:cNvSpPr/>
            <p:nvPr/>
          </p:nvSpPr>
          <p:spPr>
            <a:xfrm>
              <a:off x="7651173" y="2309519"/>
              <a:ext cx="1884192" cy="2426279"/>
            </a:xfrm>
            <a:custGeom>
              <a:avLst/>
              <a:gdLst>
                <a:gd name="connsiteX0" fmla="*/ 1857211 w 1884192"/>
                <a:gd name="connsiteY0" fmla="*/ 1383257 h 2426279"/>
                <a:gd name="connsiteX1" fmla="*/ 718783 w 1884192"/>
                <a:gd name="connsiteY1" fmla="*/ 2414148 h 2426279"/>
                <a:gd name="connsiteX2" fmla="*/ 27077 w 1884192"/>
                <a:gd name="connsiteY2" fmla="*/ 1043024 h 2426279"/>
                <a:gd name="connsiteX3" fmla="*/ 1165315 w 1884192"/>
                <a:gd name="connsiteY3" fmla="*/ 12133 h 2426279"/>
                <a:gd name="connsiteX4" fmla="*/ 1857115 w 1884192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192" h="2426279">
                  <a:moveTo>
                    <a:pt x="1857211" y="1383257"/>
                  </a:moveTo>
                  <a:cubicBezTo>
                    <a:pt x="1733862" y="2046483"/>
                    <a:pt x="1224179" y="2508065"/>
                    <a:pt x="718783" y="2414148"/>
                  </a:cubicBezTo>
                  <a:cubicBezTo>
                    <a:pt x="213481" y="2320232"/>
                    <a:pt x="-96271" y="1706250"/>
                    <a:pt x="27077" y="1043024"/>
                  </a:cubicBezTo>
                  <a:cubicBezTo>
                    <a:pt x="150426" y="379703"/>
                    <a:pt x="660014" y="-81783"/>
                    <a:pt x="1165315" y="12133"/>
                  </a:cubicBezTo>
                  <a:cubicBezTo>
                    <a:pt x="1670711" y="106050"/>
                    <a:pt x="1980464" y="719936"/>
                    <a:pt x="1857115" y="1383257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3" name="Forma Livre: Forma 2502">
              <a:extLst>
                <a:ext uri="{FF2B5EF4-FFF2-40B4-BE49-F238E27FC236}">
                  <a16:creationId xmlns:a16="http://schemas.microsoft.com/office/drawing/2014/main" id="{3E2DE8E6-0516-7137-87C3-3D438FED6A08}"/>
                </a:ext>
              </a:extLst>
            </p:cNvPr>
            <p:cNvSpPr/>
            <p:nvPr/>
          </p:nvSpPr>
          <p:spPr>
            <a:xfrm>
              <a:off x="7698924" y="2379147"/>
              <a:ext cx="1884220" cy="2426279"/>
            </a:xfrm>
            <a:custGeom>
              <a:avLst/>
              <a:gdLst>
                <a:gd name="connsiteX0" fmla="*/ 1857180 w 1884220"/>
                <a:gd name="connsiteY0" fmla="*/ 1383257 h 2426279"/>
                <a:gd name="connsiteX1" fmla="*/ 718752 w 1884220"/>
                <a:gd name="connsiteY1" fmla="*/ 2414148 h 2426279"/>
                <a:gd name="connsiteX2" fmla="*/ 27046 w 1884220"/>
                <a:gd name="connsiteY2" fmla="*/ 1043024 h 2426279"/>
                <a:gd name="connsiteX3" fmla="*/ 1165284 w 1884220"/>
                <a:gd name="connsiteY3" fmla="*/ 12134 h 2426279"/>
                <a:gd name="connsiteX4" fmla="*/ 1857180 w 1884220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20" h="2426279">
                  <a:moveTo>
                    <a:pt x="1857180" y="1383257"/>
                  </a:moveTo>
                  <a:cubicBezTo>
                    <a:pt x="1733831" y="2046483"/>
                    <a:pt x="1224148" y="2508065"/>
                    <a:pt x="718752" y="2414148"/>
                  </a:cubicBezTo>
                  <a:cubicBezTo>
                    <a:pt x="213451" y="2320232"/>
                    <a:pt x="-96207" y="1706250"/>
                    <a:pt x="27046" y="1043024"/>
                  </a:cubicBezTo>
                  <a:cubicBezTo>
                    <a:pt x="150395" y="379703"/>
                    <a:pt x="659983" y="-81783"/>
                    <a:pt x="1165284" y="12134"/>
                  </a:cubicBezTo>
                  <a:cubicBezTo>
                    <a:pt x="1670680" y="106050"/>
                    <a:pt x="1980434" y="720031"/>
                    <a:pt x="1857180" y="1383257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9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4" name="Forma Livre: Forma 2503">
              <a:extLst>
                <a:ext uri="{FF2B5EF4-FFF2-40B4-BE49-F238E27FC236}">
                  <a16:creationId xmlns:a16="http://schemas.microsoft.com/office/drawing/2014/main" id="{DE82C115-61D4-A9E6-9B5E-3C3648DF501A}"/>
                </a:ext>
              </a:extLst>
            </p:cNvPr>
            <p:cNvSpPr/>
            <p:nvPr/>
          </p:nvSpPr>
          <p:spPr>
            <a:xfrm>
              <a:off x="4788655" y="1700089"/>
              <a:ext cx="1884256" cy="2426416"/>
            </a:xfrm>
            <a:custGeom>
              <a:avLst/>
              <a:gdLst>
                <a:gd name="connsiteX0" fmla="*/ 1857180 w 1884256"/>
                <a:gd name="connsiteY0" fmla="*/ 1383373 h 2426416"/>
                <a:gd name="connsiteX1" fmla="*/ 718752 w 1884256"/>
                <a:gd name="connsiteY1" fmla="*/ 2414264 h 2426416"/>
                <a:gd name="connsiteX2" fmla="*/ 27046 w 1884256"/>
                <a:gd name="connsiteY2" fmla="*/ 1043045 h 2426416"/>
                <a:gd name="connsiteX3" fmla="*/ 1165379 w 1884256"/>
                <a:gd name="connsiteY3" fmla="*/ 12154 h 2426416"/>
                <a:gd name="connsiteX4" fmla="*/ 1857180 w 1884256"/>
                <a:gd name="connsiteY4" fmla="*/ 1383373 h 242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56" h="2426416">
                  <a:moveTo>
                    <a:pt x="1857180" y="1383373"/>
                  </a:moveTo>
                  <a:cubicBezTo>
                    <a:pt x="1733926" y="2046599"/>
                    <a:pt x="1224149" y="2508276"/>
                    <a:pt x="718752" y="2414264"/>
                  </a:cubicBezTo>
                  <a:cubicBezTo>
                    <a:pt x="213451" y="2320157"/>
                    <a:pt x="-96207" y="1706271"/>
                    <a:pt x="27046" y="1043045"/>
                  </a:cubicBezTo>
                  <a:cubicBezTo>
                    <a:pt x="150395" y="379724"/>
                    <a:pt x="659983" y="-81857"/>
                    <a:pt x="1165379" y="12154"/>
                  </a:cubicBezTo>
                  <a:cubicBezTo>
                    <a:pt x="1670776" y="106071"/>
                    <a:pt x="1980529" y="720052"/>
                    <a:pt x="1857180" y="138337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5" name="Forma Livre: Forma 2504">
              <a:extLst>
                <a:ext uri="{FF2B5EF4-FFF2-40B4-BE49-F238E27FC236}">
                  <a16:creationId xmlns:a16="http://schemas.microsoft.com/office/drawing/2014/main" id="{155842CC-337B-6877-EEA4-8FD036DF1B5A}"/>
                </a:ext>
              </a:extLst>
            </p:cNvPr>
            <p:cNvSpPr/>
            <p:nvPr/>
          </p:nvSpPr>
          <p:spPr>
            <a:xfrm>
              <a:off x="4836376" y="1769716"/>
              <a:ext cx="1884351" cy="2426395"/>
            </a:xfrm>
            <a:custGeom>
              <a:avLst/>
              <a:gdLst>
                <a:gd name="connsiteX0" fmla="*/ 1857275 w 1884351"/>
                <a:gd name="connsiteY0" fmla="*/ 1383373 h 2426395"/>
                <a:gd name="connsiteX1" fmla="*/ 718847 w 1884351"/>
                <a:gd name="connsiteY1" fmla="*/ 2414264 h 2426395"/>
                <a:gd name="connsiteX2" fmla="*/ 27046 w 1884351"/>
                <a:gd name="connsiteY2" fmla="*/ 1043045 h 2426395"/>
                <a:gd name="connsiteX3" fmla="*/ 1165474 w 1884351"/>
                <a:gd name="connsiteY3" fmla="*/ 12154 h 2426395"/>
                <a:gd name="connsiteX4" fmla="*/ 1857275 w 1884351"/>
                <a:gd name="connsiteY4" fmla="*/ 1383373 h 242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51" h="2426395">
                  <a:moveTo>
                    <a:pt x="1857275" y="1383373"/>
                  </a:moveTo>
                  <a:cubicBezTo>
                    <a:pt x="1733926" y="2046599"/>
                    <a:pt x="1224243" y="2508181"/>
                    <a:pt x="718847" y="2414264"/>
                  </a:cubicBezTo>
                  <a:cubicBezTo>
                    <a:pt x="213450" y="2320157"/>
                    <a:pt x="-96207" y="1706271"/>
                    <a:pt x="27046" y="1043045"/>
                  </a:cubicBezTo>
                  <a:cubicBezTo>
                    <a:pt x="150395" y="379724"/>
                    <a:pt x="659982" y="-81858"/>
                    <a:pt x="1165474" y="12154"/>
                  </a:cubicBezTo>
                  <a:cubicBezTo>
                    <a:pt x="1670871" y="106166"/>
                    <a:pt x="1980624" y="720052"/>
                    <a:pt x="1857275" y="1383373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6" name="Forma Livre: Forma 2505">
              <a:extLst>
                <a:ext uri="{FF2B5EF4-FFF2-40B4-BE49-F238E27FC236}">
                  <a16:creationId xmlns:a16="http://schemas.microsoft.com/office/drawing/2014/main" id="{88CC0A31-56D8-8FE7-0739-F10EE685954C}"/>
                </a:ext>
              </a:extLst>
            </p:cNvPr>
            <p:cNvSpPr/>
            <p:nvPr/>
          </p:nvSpPr>
          <p:spPr>
            <a:xfrm>
              <a:off x="5288382" y="1681618"/>
              <a:ext cx="2150734" cy="2769397"/>
            </a:xfrm>
            <a:custGeom>
              <a:avLst/>
              <a:gdLst>
                <a:gd name="connsiteX0" fmla="*/ 2119739 w 2150734"/>
                <a:gd name="connsiteY0" fmla="*/ 1578913 h 2769397"/>
                <a:gd name="connsiteX1" fmla="*/ 820434 w 2150734"/>
                <a:gd name="connsiteY1" fmla="*/ 2755537 h 2769397"/>
                <a:gd name="connsiteX2" fmla="*/ 30906 w 2150734"/>
                <a:gd name="connsiteY2" fmla="*/ 1190579 h 2769397"/>
                <a:gd name="connsiteX3" fmla="*/ 1330212 w 2150734"/>
                <a:gd name="connsiteY3" fmla="*/ 13860 h 2769397"/>
                <a:gd name="connsiteX4" fmla="*/ 2119834 w 2150734"/>
                <a:gd name="connsiteY4" fmla="*/ 1578913 h 276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34" h="2769397">
                  <a:moveTo>
                    <a:pt x="2119739" y="1578913"/>
                  </a:moveTo>
                  <a:cubicBezTo>
                    <a:pt x="1978959" y="2335960"/>
                    <a:pt x="1397268" y="2862788"/>
                    <a:pt x="820434" y="2755537"/>
                  </a:cubicBezTo>
                  <a:cubicBezTo>
                    <a:pt x="243600" y="2648190"/>
                    <a:pt x="-109873" y="1947531"/>
                    <a:pt x="30906" y="1190579"/>
                  </a:cubicBezTo>
                  <a:cubicBezTo>
                    <a:pt x="171686" y="433437"/>
                    <a:pt x="753378" y="-93391"/>
                    <a:pt x="1330212" y="13860"/>
                  </a:cubicBezTo>
                  <a:cubicBezTo>
                    <a:pt x="1907045" y="121112"/>
                    <a:pt x="2260614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7" name="Forma Livre: Forma 2506">
              <a:extLst>
                <a:ext uri="{FF2B5EF4-FFF2-40B4-BE49-F238E27FC236}">
                  <a16:creationId xmlns:a16="http://schemas.microsoft.com/office/drawing/2014/main" id="{FD9361A6-1625-536C-92B4-CC46496C50DE}"/>
                </a:ext>
              </a:extLst>
            </p:cNvPr>
            <p:cNvSpPr/>
            <p:nvPr/>
          </p:nvSpPr>
          <p:spPr>
            <a:xfrm>
              <a:off x="5336108" y="1751153"/>
              <a:ext cx="2150729" cy="2769490"/>
            </a:xfrm>
            <a:custGeom>
              <a:avLst/>
              <a:gdLst>
                <a:gd name="connsiteX0" fmla="*/ 2119829 w 2150729"/>
                <a:gd name="connsiteY0" fmla="*/ 1579007 h 2769490"/>
                <a:gd name="connsiteX1" fmla="*/ 820428 w 2150729"/>
                <a:gd name="connsiteY1" fmla="*/ 2755630 h 2769490"/>
                <a:gd name="connsiteX2" fmla="*/ 30901 w 2150729"/>
                <a:gd name="connsiteY2" fmla="*/ 1190577 h 2769490"/>
                <a:gd name="connsiteX3" fmla="*/ 1330206 w 2150729"/>
                <a:gd name="connsiteY3" fmla="*/ 13858 h 2769490"/>
                <a:gd name="connsiteX4" fmla="*/ 2119829 w 215072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29" h="2769490">
                  <a:moveTo>
                    <a:pt x="2119829" y="1579007"/>
                  </a:moveTo>
                  <a:cubicBezTo>
                    <a:pt x="1979049" y="2336054"/>
                    <a:pt x="1397357" y="2862881"/>
                    <a:pt x="820428" y="2755630"/>
                  </a:cubicBezTo>
                  <a:cubicBezTo>
                    <a:pt x="243689" y="2648283"/>
                    <a:pt x="-109879" y="1947624"/>
                    <a:pt x="30901" y="1190577"/>
                  </a:cubicBezTo>
                  <a:cubicBezTo>
                    <a:pt x="171680" y="433530"/>
                    <a:pt x="753372" y="-93393"/>
                    <a:pt x="1330206" y="13858"/>
                  </a:cubicBezTo>
                  <a:cubicBezTo>
                    <a:pt x="1907040" y="121110"/>
                    <a:pt x="2260608" y="821864"/>
                    <a:pt x="2119829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8" name="Forma Livre: Forma 2507">
              <a:extLst>
                <a:ext uri="{FF2B5EF4-FFF2-40B4-BE49-F238E27FC236}">
                  <a16:creationId xmlns:a16="http://schemas.microsoft.com/office/drawing/2014/main" id="{D3B032AC-8FDD-DEF8-473A-DB274D8DF14D}"/>
                </a:ext>
              </a:extLst>
            </p:cNvPr>
            <p:cNvSpPr/>
            <p:nvPr/>
          </p:nvSpPr>
          <p:spPr>
            <a:xfrm>
              <a:off x="6886105" y="1978608"/>
              <a:ext cx="2150709" cy="2769492"/>
            </a:xfrm>
            <a:custGeom>
              <a:avLst/>
              <a:gdLst>
                <a:gd name="connsiteX0" fmla="*/ 2119834 w 2150709"/>
                <a:gd name="connsiteY0" fmla="*/ 1579009 h 2769492"/>
                <a:gd name="connsiteX1" fmla="*/ 820434 w 2150709"/>
                <a:gd name="connsiteY1" fmla="*/ 2755632 h 2769492"/>
                <a:gd name="connsiteX2" fmla="*/ 30906 w 2150709"/>
                <a:gd name="connsiteY2" fmla="*/ 1190579 h 2769492"/>
                <a:gd name="connsiteX3" fmla="*/ 1330211 w 2150709"/>
                <a:gd name="connsiteY3" fmla="*/ 13860 h 2769492"/>
                <a:gd name="connsiteX4" fmla="*/ 2119834 w 2150709"/>
                <a:gd name="connsiteY4" fmla="*/ 1578913 h 27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2">
                  <a:moveTo>
                    <a:pt x="2119834" y="1579009"/>
                  </a:moveTo>
                  <a:cubicBezTo>
                    <a:pt x="1979055" y="2336056"/>
                    <a:pt x="1397363" y="2862883"/>
                    <a:pt x="820434" y="2755632"/>
                  </a:cubicBezTo>
                  <a:cubicBezTo>
                    <a:pt x="243600" y="2648380"/>
                    <a:pt x="-109873" y="1947626"/>
                    <a:pt x="30906" y="1190579"/>
                  </a:cubicBezTo>
                  <a:cubicBezTo>
                    <a:pt x="171686" y="433437"/>
                    <a:pt x="753377" y="-93391"/>
                    <a:pt x="1330211" y="13860"/>
                  </a:cubicBezTo>
                  <a:cubicBezTo>
                    <a:pt x="1907141" y="121112"/>
                    <a:pt x="2260518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9" name="Forma Livre: Forma 2508">
              <a:extLst>
                <a:ext uri="{FF2B5EF4-FFF2-40B4-BE49-F238E27FC236}">
                  <a16:creationId xmlns:a16="http://schemas.microsoft.com/office/drawing/2014/main" id="{123CC8EC-DA9C-300A-05E3-A042F5C742EA}"/>
                </a:ext>
              </a:extLst>
            </p:cNvPr>
            <p:cNvSpPr/>
            <p:nvPr/>
          </p:nvSpPr>
          <p:spPr>
            <a:xfrm>
              <a:off x="6933921" y="2048142"/>
              <a:ext cx="2150709" cy="2769490"/>
            </a:xfrm>
            <a:custGeom>
              <a:avLst/>
              <a:gdLst>
                <a:gd name="connsiteX0" fmla="*/ 2119739 w 2150709"/>
                <a:gd name="connsiteY0" fmla="*/ 1579006 h 2769490"/>
                <a:gd name="connsiteX1" fmla="*/ 820433 w 2150709"/>
                <a:gd name="connsiteY1" fmla="*/ 2755630 h 2769490"/>
                <a:gd name="connsiteX2" fmla="*/ 30906 w 2150709"/>
                <a:gd name="connsiteY2" fmla="*/ 1190577 h 2769490"/>
                <a:gd name="connsiteX3" fmla="*/ 1330212 w 2150709"/>
                <a:gd name="connsiteY3" fmla="*/ 13859 h 2769490"/>
                <a:gd name="connsiteX4" fmla="*/ 2119834 w 215070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0">
                  <a:moveTo>
                    <a:pt x="2119739" y="1579006"/>
                  </a:moveTo>
                  <a:cubicBezTo>
                    <a:pt x="1978959" y="2336054"/>
                    <a:pt x="1397268" y="2862881"/>
                    <a:pt x="820433" y="2755630"/>
                  </a:cubicBezTo>
                  <a:cubicBezTo>
                    <a:pt x="243600" y="2648378"/>
                    <a:pt x="-109873" y="1947624"/>
                    <a:pt x="30906" y="1190577"/>
                  </a:cubicBezTo>
                  <a:cubicBezTo>
                    <a:pt x="171686" y="433530"/>
                    <a:pt x="753378" y="-93393"/>
                    <a:pt x="1330212" y="13859"/>
                  </a:cubicBezTo>
                  <a:cubicBezTo>
                    <a:pt x="1907141" y="121110"/>
                    <a:pt x="2260518" y="821864"/>
                    <a:pt x="2119834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3" name="Forma Livre: Forma 2532">
              <a:extLst>
                <a:ext uri="{FF2B5EF4-FFF2-40B4-BE49-F238E27FC236}">
                  <a16:creationId xmlns:a16="http://schemas.microsoft.com/office/drawing/2014/main" id="{E0D5AF34-792D-1205-13A5-728D6EABF29F}"/>
                </a:ext>
              </a:extLst>
            </p:cNvPr>
            <p:cNvSpPr/>
            <p:nvPr/>
          </p:nvSpPr>
          <p:spPr>
            <a:xfrm>
              <a:off x="5984954" y="1652787"/>
              <a:ext cx="2369030" cy="3050517"/>
            </a:xfrm>
            <a:custGeom>
              <a:avLst/>
              <a:gdLst>
                <a:gd name="connsiteX0" fmla="*/ 2334900 w 2369030"/>
                <a:gd name="connsiteY0" fmla="*/ 1739189 h 3050517"/>
                <a:gd name="connsiteX1" fmla="*/ 903768 w 2369030"/>
                <a:gd name="connsiteY1" fmla="*/ 3035256 h 3050517"/>
                <a:gd name="connsiteX2" fmla="*/ 34041 w 2369030"/>
                <a:gd name="connsiteY2" fmla="*/ 1311422 h 3050517"/>
                <a:gd name="connsiteX3" fmla="*/ 1465267 w 2369030"/>
                <a:gd name="connsiteY3" fmla="*/ 15260 h 3050517"/>
                <a:gd name="connsiteX4" fmla="*/ 2334995 w 2369030"/>
                <a:gd name="connsiteY4" fmla="*/ 1739189 h 30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030" h="3050517">
                  <a:moveTo>
                    <a:pt x="2334900" y="1739189"/>
                  </a:moveTo>
                  <a:cubicBezTo>
                    <a:pt x="2179833" y="2573103"/>
                    <a:pt x="1539086" y="3153366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90062" y="905276"/>
                    <a:pt x="2334995" y="1739189"/>
                  </a:cubicBezTo>
                  <a:close/>
                </a:path>
              </a:pathLst>
            </a:custGeom>
            <a:solidFill>
              <a:srgbClr val="FDCE6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4" name="Forma Livre: Forma 2533">
              <a:extLst>
                <a:ext uri="{FF2B5EF4-FFF2-40B4-BE49-F238E27FC236}">
                  <a16:creationId xmlns:a16="http://schemas.microsoft.com/office/drawing/2014/main" id="{635E871D-BBA9-2EAB-9A78-9B7F03BFD6EB}"/>
                </a:ext>
              </a:extLst>
            </p:cNvPr>
            <p:cNvSpPr/>
            <p:nvPr/>
          </p:nvSpPr>
          <p:spPr>
            <a:xfrm>
              <a:off x="6032770" y="1722320"/>
              <a:ext cx="2368940" cy="3050497"/>
            </a:xfrm>
            <a:custGeom>
              <a:avLst/>
              <a:gdLst>
                <a:gd name="connsiteX0" fmla="*/ 2334900 w 2368940"/>
                <a:gd name="connsiteY0" fmla="*/ 1739189 h 3050497"/>
                <a:gd name="connsiteX1" fmla="*/ 903768 w 2368940"/>
                <a:gd name="connsiteY1" fmla="*/ 3035256 h 3050497"/>
                <a:gd name="connsiteX2" fmla="*/ 34041 w 2368940"/>
                <a:gd name="connsiteY2" fmla="*/ 1311422 h 3050497"/>
                <a:gd name="connsiteX3" fmla="*/ 1465267 w 2368940"/>
                <a:gd name="connsiteY3" fmla="*/ 15260 h 3050497"/>
                <a:gd name="connsiteX4" fmla="*/ 2334900 w 2368940"/>
                <a:gd name="connsiteY4" fmla="*/ 1739189 h 305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40" h="3050497">
                  <a:moveTo>
                    <a:pt x="2334900" y="1739189"/>
                  </a:moveTo>
                  <a:cubicBezTo>
                    <a:pt x="2179833" y="2573103"/>
                    <a:pt x="1539086" y="3153271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89967" y="905180"/>
                    <a:pt x="2334900" y="1739189"/>
                  </a:cubicBezTo>
                  <a:close/>
                </a:path>
              </a:pathLst>
            </a:custGeom>
            <a:gradFill>
              <a:gsLst>
                <a:gs pos="0">
                  <a:srgbClr val="FFA026"/>
                </a:gs>
                <a:gs pos="50000">
                  <a:srgbClr val="FF9313"/>
                </a:gs>
                <a:gs pos="100000">
                  <a:srgbClr val="FF8700"/>
                </a:gs>
              </a:gsLst>
              <a:lin ang="372802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535" name="Gráfico 2496">
              <a:extLst>
                <a:ext uri="{FF2B5EF4-FFF2-40B4-BE49-F238E27FC236}">
                  <a16:creationId xmlns:a16="http://schemas.microsoft.com/office/drawing/2014/main" id="{77E0BF3E-2D33-0063-A271-DBB5696AF55D}"/>
                </a:ext>
              </a:extLst>
            </p:cNvPr>
            <p:cNvGrpSpPr/>
            <p:nvPr/>
          </p:nvGrpSpPr>
          <p:grpSpPr>
            <a:xfrm>
              <a:off x="6325312" y="2498059"/>
              <a:ext cx="1887579" cy="1655346"/>
              <a:chOff x="6325312" y="2498059"/>
              <a:chExt cx="1887579" cy="1655346"/>
            </a:xfrm>
            <a:solidFill>
              <a:srgbClr val="FDCE6F"/>
            </a:solidFill>
          </p:grpSpPr>
          <p:sp>
            <p:nvSpPr>
              <p:cNvPr id="2536" name="Forma Livre: Forma 2535">
                <a:extLst>
                  <a:ext uri="{FF2B5EF4-FFF2-40B4-BE49-F238E27FC236}">
                    <a16:creationId xmlns:a16="http://schemas.microsoft.com/office/drawing/2014/main" id="{FD4C7959-8F61-A220-0D4D-F494BDB2AEFF}"/>
                  </a:ext>
                </a:extLst>
              </p:cNvPr>
              <p:cNvSpPr/>
              <p:nvPr/>
            </p:nvSpPr>
            <p:spPr>
              <a:xfrm>
                <a:off x="6491571" y="2498059"/>
                <a:ext cx="553340" cy="426130"/>
              </a:xfrm>
              <a:custGeom>
                <a:avLst/>
                <a:gdLst>
                  <a:gd name="connsiteX0" fmla="*/ 63491 w 553340"/>
                  <a:gd name="connsiteY0" fmla="*/ 4283 h 426130"/>
                  <a:gd name="connsiteX1" fmla="*/ 339050 w 553340"/>
                  <a:gd name="connsiteY1" fmla="*/ 83912 h 426130"/>
                  <a:gd name="connsiteX2" fmla="*/ 549362 w 553340"/>
                  <a:gd name="connsiteY2" fmla="*/ 278889 h 426130"/>
                  <a:gd name="connsiteX3" fmla="*/ 172552 w 553340"/>
                  <a:gd name="connsiteY3" fmla="*/ 378425 h 426130"/>
                  <a:gd name="connsiteX4" fmla="*/ 63491 w 553340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0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50" y="83912"/>
                    </a:cubicBezTo>
                    <a:cubicBezTo>
                      <a:pt x="415440" y="134394"/>
                      <a:pt x="520405" y="189830"/>
                      <a:pt x="549362" y="278889"/>
                    </a:cubicBezTo>
                    <a:cubicBezTo>
                      <a:pt x="583842" y="366995"/>
                      <a:pt x="388865" y="497392"/>
                      <a:pt x="172552" y="378425"/>
                    </a:cubicBezTo>
                    <a:cubicBezTo>
                      <a:pt x="-40903" y="254410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7" name="Forma Livre: Forma 2536">
                <a:extLst>
                  <a:ext uri="{FF2B5EF4-FFF2-40B4-BE49-F238E27FC236}">
                    <a16:creationId xmlns:a16="http://schemas.microsoft.com/office/drawing/2014/main" id="{80FE8D8D-EC9B-24E6-7ED4-D8AEA56B7828}"/>
                  </a:ext>
                </a:extLst>
              </p:cNvPr>
              <p:cNvSpPr/>
              <p:nvPr/>
            </p:nvSpPr>
            <p:spPr>
              <a:xfrm>
                <a:off x="7613352" y="2770040"/>
                <a:ext cx="599539" cy="348596"/>
              </a:xfrm>
              <a:custGeom>
                <a:avLst/>
                <a:gdLst>
                  <a:gd name="connsiteX0" fmla="*/ 567818 w 599539"/>
                  <a:gd name="connsiteY0" fmla="*/ 34720 h 348596"/>
                  <a:gd name="connsiteX1" fmla="*/ 282068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818" y="34720"/>
                    </a:moveTo>
                    <a:cubicBezTo>
                      <a:pt x="490189" y="-17762"/>
                      <a:pt x="373222" y="2907"/>
                      <a:pt x="282068" y="10051"/>
                    </a:cubicBezTo>
                    <a:cubicBezTo>
                      <a:pt x="192723" y="29672"/>
                      <a:pt x="74804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7"/>
                      <a:pt x="567818" y="34720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8" name="Forma Livre: Forma 2537">
                <a:extLst>
                  <a:ext uri="{FF2B5EF4-FFF2-40B4-BE49-F238E27FC236}">
                    <a16:creationId xmlns:a16="http://schemas.microsoft.com/office/drawing/2014/main" id="{277F09CC-6496-2F02-1DA3-556BF8CC6A50}"/>
                  </a:ext>
                </a:extLst>
              </p:cNvPr>
              <p:cNvSpPr/>
              <p:nvPr/>
            </p:nvSpPr>
            <p:spPr>
              <a:xfrm>
                <a:off x="6325312" y="3272521"/>
                <a:ext cx="1732710" cy="880883"/>
              </a:xfrm>
              <a:custGeom>
                <a:avLst/>
                <a:gdLst>
                  <a:gd name="connsiteX0" fmla="*/ 1525245 w 1732710"/>
                  <a:gd name="connsiteY0" fmla="*/ 231945 h 880883"/>
                  <a:gd name="connsiteX1" fmla="*/ 1489431 w 1732710"/>
                  <a:gd name="connsiteY1" fmla="*/ 225278 h 880883"/>
                  <a:gd name="connsiteX2" fmla="*/ 1461713 w 1732710"/>
                  <a:gd name="connsiteY2" fmla="*/ 374535 h 880883"/>
                  <a:gd name="connsiteX3" fmla="*/ 1323219 w 1732710"/>
                  <a:gd name="connsiteY3" fmla="*/ 469594 h 880883"/>
                  <a:gd name="connsiteX4" fmla="*/ 1228160 w 1732710"/>
                  <a:gd name="connsiteY4" fmla="*/ 331101 h 880883"/>
                  <a:gd name="connsiteX5" fmla="*/ 1255878 w 1732710"/>
                  <a:gd name="connsiteY5" fmla="*/ 181844 h 880883"/>
                  <a:gd name="connsiteX6" fmla="*/ 1022801 w 1732710"/>
                  <a:gd name="connsiteY6" fmla="*/ 138505 h 880883"/>
                  <a:gd name="connsiteX7" fmla="*/ 995083 w 1732710"/>
                  <a:gd name="connsiteY7" fmla="*/ 287762 h 880883"/>
                  <a:gd name="connsiteX8" fmla="*/ 856590 w 1732710"/>
                  <a:gd name="connsiteY8" fmla="*/ 382822 h 880883"/>
                  <a:gd name="connsiteX9" fmla="*/ 761530 w 1732710"/>
                  <a:gd name="connsiteY9" fmla="*/ 244328 h 880883"/>
                  <a:gd name="connsiteX10" fmla="*/ 789248 w 1732710"/>
                  <a:gd name="connsiteY10" fmla="*/ 95071 h 880883"/>
                  <a:gd name="connsiteX11" fmla="*/ 556171 w 1732710"/>
                  <a:gd name="connsiteY11" fmla="*/ 51732 h 880883"/>
                  <a:gd name="connsiteX12" fmla="*/ 528453 w 1732710"/>
                  <a:gd name="connsiteY12" fmla="*/ 200989 h 880883"/>
                  <a:gd name="connsiteX13" fmla="*/ 389960 w 1732710"/>
                  <a:gd name="connsiteY13" fmla="*/ 296144 h 880883"/>
                  <a:gd name="connsiteX14" fmla="*/ 294900 w 1732710"/>
                  <a:gd name="connsiteY14" fmla="*/ 157650 h 880883"/>
                  <a:gd name="connsiteX15" fmla="*/ 322618 w 1732710"/>
                  <a:gd name="connsiteY15" fmla="*/ 8394 h 880883"/>
                  <a:gd name="connsiteX16" fmla="*/ 286804 w 1732710"/>
                  <a:gd name="connsiteY16" fmla="*/ 1726 h 880883"/>
                  <a:gd name="connsiteX17" fmla="*/ 2007 w 1732710"/>
                  <a:gd name="connsiteY17" fmla="*/ 170605 h 880883"/>
                  <a:gd name="connsiteX18" fmla="*/ 156121 w 1732710"/>
                  <a:gd name="connsiteY18" fmla="*/ 560748 h 880883"/>
                  <a:gd name="connsiteX19" fmla="*/ 423869 w 1732710"/>
                  <a:gd name="connsiteY19" fmla="*/ 746962 h 880883"/>
                  <a:gd name="connsiteX20" fmla="*/ 430632 w 1732710"/>
                  <a:gd name="connsiteY20" fmla="*/ 710767 h 880883"/>
                  <a:gd name="connsiteX21" fmla="*/ 569220 w 1732710"/>
                  <a:gd name="connsiteY21" fmla="*/ 615708 h 880883"/>
                  <a:gd name="connsiteX22" fmla="*/ 664280 w 1732710"/>
                  <a:gd name="connsiteY22" fmla="*/ 754201 h 880883"/>
                  <a:gd name="connsiteX23" fmla="*/ 648945 w 1732710"/>
                  <a:gd name="connsiteY23" fmla="*/ 836497 h 880883"/>
                  <a:gd name="connsiteX24" fmla="*/ 887355 w 1732710"/>
                  <a:gd name="connsiteY24" fmla="*/ 880884 h 880883"/>
                  <a:gd name="connsiteX25" fmla="*/ 902691 w 1732710"/>
                  <a:gd name="connsiteY25" fmla="*/ 798588 h 880883"/>
                  <a:gd name="connsiteX26" fmla="*/ 1041184 w 1732710"/>
                  <a:gd name="connsiteY26" fmla="*/ 703528 h 880883"/>
                  <a:gd name="connsiteX27" fmla="*/ 1136244 w 1732710"/>
                  <a:gd name="connsiteY27" fmla="*/ 842022 h 880883"/>
                  <a:gd name="connsiteX28" fmla="*/ 1129481 w 1732710"/>
                  <a:gd name="connsiteY28" fmla="*/ 878217 h 880883"/>
                  <a:gd name="connsiteX29" fmla="*/ 1446283 w 1732710"/>
                  <a:gd name="connsiteY29" fmla="*/ 800778 h 880883"/>
                  <a:gd name="connsiteX30" fmla="*/ 1730318 w 1732710"/>
                  <a:gd name="connsiteY30" fmla="*/ 491978 h 880883"/>
                  <a:gd name="connsiteX31" fmla="*/ 1525245 w 1732710"/>
                  <a:gd name="connsiteY31" fmla="*/ 232041 h 88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2710" h="880883">
                    <a:moveTo>
                      <a:pt x="1525245" y="231945"/>
                    </a:moveTo>
                    <a:cubicBezTo>
                      <a:pt x="1513338" y="229755"/>
                      <a:pt x="1501337" y="227469"/>
                      <a:pt x="1489431" y="225278"/>
                    </a:cubicBezTo>
                    <a:lnTo>
                      <a:pt x="1461713" y="374535"/>
                    </a:lnTo>
                    <a:cubicBezTo>
                      <a:pt x="1449711" y="439019"/>
                      <a:pt x="1387704" y="481596"/>
                      <a:pt x="1323219" y="469594"/>
                    </a:cubicBezTo>
                    <a:cubicBezTo>
                      <a:pt x="1258735" y="457593"/>
                      <a:pt x="1216159" y="395585"/>
                      <a:pt x="1228160" y="331101"/>
                    </a:cubicBezTo>
                    <a:lnTo>
                      <a:pt x="1255878" y="181844"/>
                    </a:lnTo>
                    <a:cubicBezTo>
                      <a:pt x="1178154" y="167366"/>
                      <a:pt x="1100525" y="152983"/>
                      <a:pt x="1022801" y="138505"/>
                    </a:cubicBezTo>
                    <a:lnTo>
                      <a:pt x="995083" y="287762"/>
                    </a:lnTo>
                    <a:cubicBezTo>
                      <a:pt x="983082" y="352246"/>
                      <a:pt x="921074" y="394823"/>
                      <a:pt x="856590" y="382822"/>
                    </a:cubicBezTo>
                    <a:cubicBezTo>
                      <a:pt x="792105" y="370820"/>
                      <a:pt x="749529" y="308812"/>
                      <a:pt x="761530" y="244328"/>
                    </a:cubicBezTo>
                    <a:lnTo>
                      <a:pt x="789248" y="95071"/>
                    </a:lnTo>
                    <a:cubicBezTo>
                      <a:pt x="711524" y="80593"/>
                      <a:pt x="633895" y="66210"/>
                      <a:pt x="556171" y="51732"/>
                    </a:cubicBezTo>
                    <a:lnTo>
                      <a:pt x="528453" y="200989"/>
                    </a:lnTo>
                    <a:cubicBezTo>
                      <a:pt x="516452" y="265569"/>
                      <a:pt x="454444" y="308145"/>
                      <a:pt x="389960" y="296144"/>
                    </a:cubicBezTo>
                    <a:cubicBezTo>
                      <a:pt x="325476" y="284142"/>
                      <a:pt x="282899" y="222135"/>
                      <a:pt x="294900" y="157650"/>
                    </a:cubicBezTo>
                    <a:lnTo>
                      <a:pt x="322618" y="8394"/>
                    </a:lnTo>
                    <a:cubicBezTo>
                      <a:pt x="310712" y="6203"/>
                      <a:pt x="298710" y="3917"/>
                      <a:pt x="286804" y="1726"/>
                    </a:cubicBezTo>
                    <a:cubicBezTo>
                      <a:pt x="148215" y="-14276"/>
                      <a:pt x="15818" y="84022"/>
                      <a:pt x="2007" y="170605"/>
                    </a:cubicBezTo>
                    <a:cubicBezTo>
                      <a:pt x="-11614" y="256710"/>
                      <a:pt x="44583" y="447687"/>
                      <a:pt x="156121" y="560748"/>
                    </a:cubicBezTo>
                    <a:cubicBezTo>
                      <a:pt x="237750" y="635424"/>
                      <a:pt x="328047" y="697527"/>
                      <a:pt x="423869" y="746962"/>
                    </a:cubicBezTo>
                    <a:lnTo>
                      <a:pt x="430632" y="710767"/>
                    </a:lnTo>
                    <a:cubicBezTo>
                      <a:pt x="442633" y="646283"/>
                      <a:pt x="504641" y="603706"/>
                      <a:pt x="569220" y="615708"/>
                    </a:cubicBezTo>
                    <a:cubicBezTo>
                      <a:pt x="633705" y="627709"/>
                      <a:pt x="676281" y="689717"/>
                      <a:pt x="664280" y="754201"/>
                    </a:cubicBezTo>
                    <a:lnTo>
                      <a:pt x="648945" y="836497"/>
                    </a:lnTo>
                    <a:cubicBezTo>
                      <a:pt x="726764" y="858976"/>
                      <a:pt x="806679" y="873835"/>
                      <a:pt x="887355" y="880884"/>
                    </a:cubicBezTo>
                    <a:lnTo>
                      <a:pt x="902691" y="798588"/>
                    </a:lnTo>
                    <a:cubicBezTo>
                      <a:pt x="914692" y="734103"/>
                      <a:pt x="976700" y="691527"/>
                      <a:pt x="1041184" y="703528"/>
                    </a:cubicBezTo>
                    <a:cubicBezTo>
                      <a:pt x="1105668" y="715530"/>
                      <a:pt x="1148245" y="777538"/>
                      <a:pt x="1136244" y="842022"/>
                    </a:cubicBezTo>
                    <a:lnTo>
                      <a:pt x="1129481" y="878217"/>
                    </a:lnTo>
                    <a:cubicBezTo>
                      <a:pt x="1236733" y="866596"/>
                      <a:pt x="1343222" y="841069"/>
                      <a:pt x="1446283" y="800778"/>
                    </a:cubicBezTo>
                    <a:cubicBezTo>
                      <a:pt x="1590967" y="735247"/>
                      <a:pt x="1712030" y="577227"/>
                      <a:pt x="1730318" y="491978"/>
                    </a:cubicBezTo>
                    <a:cubicBezTo>
                      <a:pt x="1748606" y="406158"/>
                      <a:pt x="1660309" y="266807"/>
                      <a:pt x="1525245" y="232041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39" name="Gráfico 2496">
              <a:extLst>
                <a:ext uri="{FF2B5EF4-FFF2-40B4-BE49-F238E27FC236}">
                  <a16:creationId xmlns:a16="http://schemas.microsoft.com/office/drawing/2014/main" id="{25991073-B80D-B00C-0792-0EB2C88A3C62}"/>
                </a:ext>
              </a:extLst>
            </p:cNvPr>
            <p:cNvGrpSpPr/>
            <p:nvPr/>
          </p:nvGrpSpPr>
          <p:grpSpPr>
            <a:xfrm>
              <a:off x="6459662" y="2451672"/>
              <a:ext cx="1721321" cy="620482"/>
              <a:chOff x="6459662" y="2451672"/>
              <a:chExt cx="1721321" cy="620482"/>
            </a:xfrm>
            <a:solidFill>
              <a:srgbClr val="251046"/>
            </a:solidFill>
          </p:grpSpPr>
          <p:sp>
            <p:nvSpPr>
              <p:cNvPr id="2540" name="Forma Livre: Forma 2539">
                <a:extLst>
                  <a:ext uri="{FF2B5EF4-FFF2-40B4-BE49-F238E27FC236}">
                    <a16:creationId xmlns:a16="http://schemas.microsoft.com/office/drawing/2014/main" id="{8611D3D8-9DE6-4F78-8F0A-59F76E082351}"/>
                  </a:ext>
                </a:extLst>
              </p:cNvPr>
              <p:cNvSpPr/>
              <p:nvPr/>
            </p:nvSpPr>
            <p:spPr>
              <a:xfrm>
                <a:off x="6459662" y="2451672"/>
                <a:ext cx="553342" cy="426130"/>
              </a:xfrm>
              <a:custGeom>
                <a:avLst/>
                <a:gdLst>
                  <a:gd name="connsiteX0" fmla="*/ 63491 w 553342"/>
                  <a:gd name="connsiteY0" fmla="*/ 4283 h 426130"/>
                  <a:gd name="connsiteX1" fmla="*/ 339049 w 553342"/>
                  <a:gd name="connsiteY1" fmla="*/ 83912 h 426130"/>
                  <a:gd name="connsiteX2" fmla="*/ 549362 w 553342"/>
                  <a:gd name="connsiteY2" fmla="*/ 278889 h 426130"/>
                  <a:gd name="connsiteX3" fmla="*/ 172553 w 553342"/>
                  <a:gd name="connsiteY3" fmla="*/ 378425 h 426130"/>
                  <a:gd name="connsiteX4" fmla="*/ 63491 w 553342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2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49" y="83912"/>
                    </a:cubicBezTo>
                    <a:cubicBezTo>
                      <a:pt x="415440" y="134394"/>
                      <a:pt x="520406" y="189830"/>
                      <a:pt x="549362" y="278889"/>
                    </a:cubicBezTo>
                    <a:cubicBezTo>
                      <a:pt x="583842" y="366995"/>
                      <a:pt x="388961" y="497392"/>
                      <a:pt x="172553" y="378425"/>
                    </a:cubicBezTo>
                    <a:cubicBezTo>
                      <a:pt x="-40903" y="254409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1" name="Forma Livre: Forma 2540">
                <a:extLst>
                  <a:ext uri="{FF2B5EF4-FFF2-40B4-BE49-F238E27FC236}">
                    <a16:creationId xmlns:a16="http://schemas.microsoft.com/office/drawing/2014/main" id="{798AFE4F-21C2-460E-9BBB-ECF618A205D3}"/>
                  </a:ext>
                </a:extLst>
              </p:cNvPr>
              <p:cNvSpPr/>
              <p:nvPr/>
            </p:nvSpPr>
            <p:spPr>
              <a:xfrm>
                <a:off x="7581443" y="2723558"/>
                <a:ext cx="599539" cy="348596"/>
              </a:xfrm>
              <a:custGeom>
                <a:avLst/>
                <a:gdLst>
                  <a:gd name="connsiteX0" fmla="*/ 567913 w 599539"/>
                  <a:gd name="connsiteY0" fmla="*/ 34720 h 348596"/>
                  <a:gd name="connsiteX1" fmla="*/ 282163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913" y="34720"/>
                    </a:moveTo>
                    <a:cubicBezTo>
                      <a:pt x="490284" y="-17762"/>
                      <a:pt x="373413" y="2907"/>
                      <a:pt x="282163" y="10051"/>
                    </a:cubicBezTo>
                    <a:cubicBezTo>
                      <a:pt x="192819" y="29672"/>
                      <a:pt x="74899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8"/>
                      <a:pt x="567818" y="34720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543" name="Forma Livre: Forma 2542">
              <a:extLst>
                <a:ext uri="{FF2B5EF4-FFF2-40B4-BE49-F238E27FC236}">
                  <a16:creationId xmlns:a16="http://schemas.microsoft.com/office/drawing/2014/main" id="{22E50E37-C3C0-03B6-2945-7CEF70CC3F08}"/>
                </a:ext>
              </a:extLst>
            </p:cNvPr>
            <p:cNvSpPr/>
            <p:nvPr/>
          </p:nvSpPr>
          <p:spPr>
            <a:xfrm>
              <a:off x="6293499" y="3264392"/>
              <a:ext cx="1732561" cy="842625"/>
            </a:xfrm>
            <a:custGeom>
              <a:avLst/>
              <a:gdLst>
                <a:gd name="connsiteX0" fmla="*/ 1518006 w 1732561"/>
                <a:gd name="connsiteY0" fmla="*/ 232836 h 842625"/>
                <a:gd name="connsiteX1" fmla="*/ 1482192 w 1732561"/>
                <a:gd name="connsiteY1" fmla="*/ 226168 h 842625"/>
                <a:gd name="connsiteX2" fmla="*/ 1461713 w 1732561"/>
                <a:gd name="connsiteY2" fmla="*/ 336277 h 842625"/>
                <a:gd name="connsiteX3" fmla="*/ 1323219 w 1732561"/>
                <a:gd name="connsiteY3" fmla="*/ 431337 h 842625"/>
                <a:gd name="connsiteX4" fmla="*/ 1228160 w 1732561"/>
                <a:gd name="connsiteY4" fmla="*/ 292843 h 842625"/>
                <a:gd name="connsiteX5" fmla="*/ 1248639 w 1732561"/>
                <a:gd name="connsiteY5" fmla="*/ 182734 h 842625"/>
                <a:gd name="connsiteX6" fmla="*/ 1015562 w 1732561"/>
                <a:gd name="connsiteY6" fmla="*/ 139395 h 842625"/>
                <a:gd name="connsiteX7" fmla="*/ 995083 w 1732561"/>
                <a:gd name="connsiteY7" fmla="*/ 249504 h 842625"/>
                <a:gd name="connsiteX8" fmla="*/ 856590 w 1732561"/>
                <a:gd name="connsiteY8" fmla="*/ 344659 h 842625"/>
                <a:gd name="connsiteX9" fmla="*/ 761530 w 1732561"/>
                <a:gd name="connsiteY9" fmla="*/ 206165 h 842625"/>
                <a:gd name="connsiteX10" fmla="*/ 782009 w 1732561"/>
                <a:gd name="connsiteY10" fmla="*/ 96056 h 842625"/>
                <a:gd name="connsiteX11" fmla="*/ 548932 w 1732561"/>
                <a:gd name="connsiteY11" fmla="*/ 52718 h 842625"/>
                <a:gd name="connsiteX12" fmla="*/ 528453 w 1732561"/>
                <a:gd name="connsiteY12" fmla="*/ 162827 h 842625"/>
                <a:gd name="connsiteX13" fmla="*/ 389960 w 1732561"/>
                <a:gd name="connsiteY13" fmla="*/ 257886 h 842625"/>
                <a:gd name="connsiteX14" fmla="*/ 294900 w 1732561"/>
                <a:gd name="connsiteY14" fmla="*/ 119393 h 842625"/>
                <a:gd name="connsiteX15" fmla="*/ 315379 w 1732561"/>
                <a:gd name="connsiteY15" fmla="*/ 9284 h 842625"/>
                <a:gd name="connsiteX16" fmla="*/ 279565 w 1732561"/>
                <a:gd name="connsiteY16" fmla="*/ 2616 h 842625"/>
                <a:gd name="connsiteX17" fmla="*/ 2007 w 1732561"/>
                <a:gd name="connsiteY17" fmla="*/ 132347 h 842625"/>
                <a:gd name="connsiteX18" fmla="*/ 156121 w 1732561"/>
                <a:gd name="connsiteY18" fmla="*/ 522491 h 842625"/>
                <a:gd name="connsiteX19" fmla="*/ 423964 w 1732561"/>
                <a:gd name="connsiteY19" fmla="*/ 708704 h 842625"/>
                <a:gd name="connsiteX20" fmla="*/ 430727 w 1732561"/>
                <a:gd name="connsiteY20" fmla="*/ 672510 h 842625"/>
                <a:gd name="connsiteX21" fmla="*/ 569220 w 1732561"/>
                <a:gd name="connsiteY21" fmla="*/ 577450 h 842625"/>
                <a:gd name="connsiteX22" fmla="*/ 664280 w 1732561"/>
                <a:gd name="connsiteY22" fmla="*/ 715944 h 842625"/>
                <a:gd name="connsiteX23" fmla="*/ 648945 w 1732561"/>
                <a:gd name="connsiteY23" fmla="*/ 798239 h 842625"/>
                <a:gd name="connsiteX24" fmla="*/ 887355 w 1732561"/>
                <a:gd name="connsiteY24" fmla="*/ 842626 h 842625"/>
                <a:gd name="connsiteX25" fmla="*/ 902691 w 1732561"/>
                <a:gd name="connsiteY25" fmla="*/ 760330 h 842625"/>
                <a:gd name="connsiteX26" fmla="*/ 1041184 w 1732561"/>
                <a:gd name="connsiteY26" fmla="*/ 665271 h 842625"/>
                <a:gd name="connsiteX27" fmla="*/ 1136244 w 1732561"/>
                <a:gd name="connsiteY27" fmla="*/ 803764 h 842625"/>
                <a:gd name="connsiteX28" fmla="*/ 1129481 w 1732561"/>
                <a:gd name="connsiteY28" fmla="*/ 840054 h 842625"/>
                <a:gd name="connsiteX29" fmla="*/ 1446282 w 1732561"/>
                <a:gd name="connsiteY29" fmla="*/ 762521 h 842625"/>
                <a:gd name="connsiteX30" fmla="*/ 1730318 w 1732561"/>
                <a:gd name="connsiteY30" fmla="*/ 453720 h 842625"/>
                <a:gd name="connsiteX31" fmla="*/ 1518006 w 1732561"/>
                <a:gd name="connsiteY31" fmla="*/ 232931 h 8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561" h="842625">
                  <a:moveTo>
                    <a:pt x="1518006" y="232836"/>
                  </a:moveTo>
                  <a:cubicBezTo>
                    <a:pt x="1506004" y="230645"/>
                    <a:pt x="1494098" y="228454"/>
                    <a:pt x="1482192" y="226168"/>
                  </a:cubicBezTo>
                  <a:lnTo>
                    <a:pt x="1461713" y="336277"/>
                  </a:lnTo>
                  <a:cubicBezTo>
                    <a:pt x="1449711" y="400761"/>
                    <a:pt x="1387704" y="443338"/>
                    <a:pt x="1323219" y="431337"/>
                  </a:cubicBezTo>
                  <a:cubicBezTo>
                    <a:pt x="1258735" y="419335"/>
                    <a:pt x="1216159" y="357327"/>
                    <a:pt x="1228160" y="292843"/>
                  </a:cubicBezTo>
                  <a:lnTo>
                    <a:pt x="1248639" y="182734"/>
                  </a:lnTo>
                  <a:cubicBezTo>
                    <a:pt x="1170915" y="168351"/>
                    <a:pt x="1093286" y="153873"/>
                    <a:pt x="1015562" y="139395"/>
                  </a:cubicBezTo>
                  <a:lnTo>
                    <a:pt x="995083" y="249504"/>
                  </a:lnTo>
                  <a:cubicBezTo>
                    <a:pt x="983082" y="314084"/>
                    <a:pt x="921074" y="356565"/>
                    <a:pt x="856590" y="344659"/>
                  </a:cubicBezTo>
                  <a:cubicBezTo>
                    <a:pt x="792010" y="332657"/>
                    <a:pt x="749529" y="270650"/>
                    <a:pt x="761530" y="206165"/>
                  </a:cubicBezTo>
                  <a:lnTo>
                    <a:pt x="782009" y="96056"/>
                  </a:lnTo>
                  <a:cubicBezTo>
                    <a:pt x="704285" y="81578"/>
                    <a:pt x="626561" y="67196"/>
                    <a:pt x="548932" y="52718"/>
                  </a:cubicBezTo>
                  <a:lnTo>
                    <a:pt x="528453" y="162827"/>
                  </a:lnTo>
                  <a:cubicBezTo>
                    <a:pt x="516452" y="227311"/>
                    <a:pt x="454444" y="269888"/>
                    <a:pt x="389960" y="257886"/>
                  </a:cubicBezTo>
                  <a:cubicBezTo>
                    <a:pt x="325476" y="245885"/>
                    <a:pt x="282899" y="183877"/>
                    <a:pt x="294900" y="119393"/>
                  </a:cubicBezTo>
                  <a:lnTo>
                    <a:pt x="315379" y="9284"/>
                  </a:lnTo>
                  <a:cubicBezTo>
                    <a:pt x="303473" y="7093"/>
                    <a:pt x="291471" y="4807"/>
                    <a:pt x="279565" y="2616"/>
                  </a:cubicBezTo>
                  <a:cubicBezTo>
                    <a:pt x="140881" y="-13386"/>
                    <a:pt x="15818" y="45765"/>
                    <a:pt x="2007" y="132347"/>
                  </a:cubicBezTo>
                  <a:cubicBezTo>
                    <a:pt x="-11614" y="218357"/>
                    <a:pt x="44583" y="409429"/>
                    <a:pt x="156121" y="522491"/>
                  </a:cubicBezTo>
                  <a:cubicBezTo>
                    <a:pt x="237846" y="597167"/>
                    <a:pt x="328047" y="659270"/>
                    <a:pt x="423964" y="708704"/>
                  </a:cubicBezTo>
                  <a:lnTo>
                    <a:pt x="430727" y="672510"/>
                  </a:lnTo>
                  <a:cubicBezTo>
                    <a:pt x="442728" y="608025"/>
                    <a:pt x="504736" y="565448"/>
                    <a:pt x="569220" y="577450"/>
                  </a:cubicBezTo>
                  <a:cubicBezTo>
                    <a:pt x="633705" y="589452"/>
                    <a:pt x="676281" y="651459"/>
                    <a:pt x="664280" y="715944"/>
                  </a:cubicBezTo>
                  <a:lnTo>
                    <a:pt x="648945" y="798239"/>
                  </a:lnTo>
                  <a:cubicBezTo>
                    <a:pt x="726764" y="820719"/>
                    <a:pt x="806679" y="835578"/>
                    <a:pt x="887355" y="842626"/>
                  </a:cubicBezTo>
                  <a:lnTo>
                    <a:pt x="902691" y="760330"/>
                  </a:lnTo>
                  <a:cubicBezTo>
                    <a:pt x="914692" y="695846"/>
                    <a:pt x="976700" y="653269"/>
                    <a:pt x="1041184" y="665271"/>
                  </a:cubicBezTo>
                  <a:cubicBezTo>
                    <a:pt x="1105668" y="677272"/>
                    <a:pt x="1148245" y="739280"/>
                    <a:pt x="1136244" y="803764"/>
                  </a:cubicBezTo>
                  <a:lnTo>
                    <a:pt x="1129481" y="840054"/>
                  </a:lnTo>
                  <a:cubicBezTo>
                    <a:pt x="1236732" y="828434"/>
                    <a:pt x="1343222" y="802907"/>
                    <a:pt x="1446282" y="762521"/>
                  </a:cubicBezTo>
                  <a:cubicBezTo>
                    <a:pt x="1590967" y="697084"/>
                    <a:pt x="1712125" y="538969"/>
                    <a:pt x="1730318" y="453720"/>
                  </a:cubicBezTo>
                  <a:cubicBezTo>
                    <a:pt x="1748606" y="367995"/>
                    <a:pt x="1653070" y="267792"/>
                    <a:pt x="1518006" y="232931"/>
                  </a:cubicBezTo>
                  <a:close/>
                </a:path>
              </a:pathLst>
            </a:custGeom>
            <a:solidFill>
              <a:srgbClr val="2510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87548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>
            <a:extLst>
              <a:ext uri="{FF2B5EF4-FFF2-40B4-BE49-F238E27FC236}">
                <a16:creationId xmlns:a16="http://schemas.microsoft.com/office/drawing/2014/main" id="{8BCA854E-F806-FF8F-0FEE-0FFE754D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7" r="64999"/>
          <a:stretch/>
        </p:blipFill>
        <p:spPr>
          <a:xfrm>
            <a:off x="0" y="1"/>
            <a:ext cx="3657600" cy="822959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3420F1D7-3E47-4C04-854E-10511C6F0D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pic>
        <p:nvPicPr>
          <p:cNvPr id="2490" name="Gráfico 2489">
            <a:extLst>
              <a:ext uri="{FF2B5EF4-FFF2-40B4-BE49-F238E27FC236}">
                <a16:creationId xmlns:a16="http://schemas.microsoft.com/office/drawing/2014/main" id="{219D3467-BE9A-864C-27F3-6A54F7113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36300">
            <a:off x="-842603" y="5808577"/>
            <a:ext cx="4394506" cy="4394506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481252" y="517375"/>
            <a:ext cx="7028853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66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  <a:cs typeface="p22-mackinac-pro" pitchFamily="34" charset="-120"/>
              </a:rPr>
              <a:t>ORIGEM DO FESTIVAL</a:t>
            </a:r>
          </a:p>
        </p:txBody>
      </p:sp>
      <p:pic>
        <p:nvPicPr>
          <p:cNvPr id="2365" name="Gráfico 2364">
            <a:extLst>
              <a:ext uri="{FF2B5EF4-FFF2-40B4-BE49-F238E27FC236}">
                <a16:creationId xmlns:a16="http://schemas.microsoft.com/office/drawing/2014/main" id="{21950D65-CEF9-7D01-767E-4BB9C30438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0105" y="3723742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9" name="Gráfico 2368">
            <a:extLst>
              <a:ext uri="{FF2B5EF4-FFF2-40B4-BE49-F238E27FC236}">
                <a16:creationId xmlns:a16="http://schemas.microsoft.com/office/drawing/2014/main" id="{5894DB92-A8D7-C3E0-67A0-46D670E9EE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65797" y="3339400"/>
            <a:ext cx="2454853" cy="3610878"/>
          </a:xfrm>
          <a:prstGeom prst="rect">
            <a:avLst/>
          </a:prstGeom>
        </p:spPr>
      </p:pic>
      <p:pic>
        <p:nvPicPr>
          <p:cNvPr id="2359" name="Gráfico 2358">
            <a:extLst>
              <a:ext uri="{FF2B5EF4-FFF2-40B4-BE49-F238E27FC236}">
                <a16:creationId xmlns:a16="http://schemas.microsoft.com/office/drawing/2014/main" id="{5DFD77DB-7F3B-FFBC-4918-F4A7EF56C5D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8109" y="54085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92" name="Gráfico 2491">
            <a:extLst>
              <a:ext uri="{FF2B5EF4-FFF2-40B4-BE49-F238E27FC236}">
                <a16:creationId xmlns:a16="http://schemas.microsoft.com/office/drawing/2014/main" id="{D7FD26C3-FAF5-FE46-0609-A971C923205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9030" y="4679291"/>
            <a:ext cx="467392" cy="460451"/>
          </a:xfrm>
          <a:prstGeom prst="rect">
            <a:avLst/>
          </a:prstGeom>
        </p:spPr>
      </p:pic>
      <p:pic>
        <p:nvPicPr>
          <p:cNvPr id="2493" name="Gráfico 2492">
            <a:extLst>
              <a:ext uri="{FF2B5EF4-FFF2-40B4-BE49-F238E27FC236}">
                <a16:creationId xmlns:a16="http://schemas.microsoft.com/office/drawing/2014/main" id="{8BB3D491-617C-CB29-18C6-A03558D7E6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001844">
            <a:off x="12746709" y="5817252"/>
            <a:ext cx="1285082" cy="1265997"/>
          </a:xfrm>
          <a:prstGeom prst="rect">
            <a:avLst/>
          </a:prstGeom>
        </p:spPr>
      </p:pic>
      <p:grpSp>
        <p:nvGrpSpPr>
          <p:cNvPr id="2567" name="Agrupar 2566">
            <a:extLst>
              <a:ext uri="{FF2B5EF4-FFF2-40B4-BE49-F238E27FC236}">
                <a16:creationId xmlns:a16="http://schemas.microsoft.com/office/drawing/2014/main" id="{1507E0E4-7161-9D46-605B-662C06C4AAA5}"/>
              </a:ext>
            </a:extLst>
          </p:cNvPr>
          <p:cNvGrpSpPr/>
          <p:nvPr/>
        </p:nvGrpSpPr>
        <p:grpSpPr>
          <a:xfrm>
            <a:off x="8619263" y="5321608"/>
            <a:ext cx="2966346" cy="2418943"/>
            <a:chOff x="4788655" y="907908"/>
            <a:chExt cx="4794489" cy="3909724"/>
          </a:xfrm>
        </p:grpSpPr>
        <p:sp>
          <p:nvSpPr>
            <p:cNvPr id="2499" name="Forma Livre: Forma 2498">
              <a:extLst>
                <a:ext uri="{FF2B5EF4-FFF2-40B4-BE49-F238E27FC236}">
                  <a16:creationId xmlns:a16="http://schemas.microsoft.com/office/drawing/2014/main" id="{097E9E2F-111D-E0BC-A54F-A192AF2269DE}"/>
                </a:ext>
              </a:extLst>
            </p:cNvPr>
            <p:cNvSpPr/>
            <p:nvPr/>
          </p:nvSpPr>
          <p:spPr>
            <a:xfrm>
              <a:off x="7284723" y="907908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7 w 470278"/>
                <a:gd name="connsiteY1" fmla="*/ 1042365 h 1044857"/>
                <a:gd name="connsiteX2" fmla="*/ 143687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4 w 470278"/>
                <a:gd name="connsiteY5" fmla="*/ 4140 h 1044857"/>
                <a:gd name="connsiteX6" fmla="*/ 336854 w 470278"/>
                <a:gd name="connsiteY6" fmla="*/ 4140 h 1044857"/>
                <a:gd name="connsiteX7" fmla="*/ 452011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7" y="1042365"/>
                  </a:cubicBezTo>
                  <a:lnTo>
                    <a:pt x="143687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2" y="581450"/>
                    <a:pt x="27863" y="328752"/>
                    <a:pt x="108825" y="120726"/>
                  </a:cubicBezTo>
                  <a:cubicBezTo>
                    <a:pt x="144830" y="28238"/>
                    <a:pt x="239317" y="-14053"/>
                    <a:pt x="336854" y="4140"/>
                  </a:cubicBezTo>
                  <a:lnTo>
                    <a:pt x="336854" y="4140"/>
                  </a:lnTo>
                  <a:cubicBezTo>
                    <a:pt x="434294" y="22237"/>
                    <a:pt x="505351" y="143681"/>
                    <a:pt x="452011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solidFill>
              <a:srgbClr val="C499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0" name="Forma Livre: Forma 2499">
              <a:extLst>
                <a:ext uri="{FF2B5EF4-FFF2-40B4-BE49-F238E27FC236}">
                  <a16:creationId xmlns:a16="http://schemas.microsoft.com/office/drawing/2014/main" id="{09A7010D-F81C-4EAB-FF3A-161CA2D7100A}"/>
                </a:ext>
              </a:extLst>
            </p:cNvPr>
            <p:cNvSpPr/>
            <p:nvPr/>
          </p:nvSpPr>
          <p:spPr>
            <a:xfrm>
              <a:off x="7332443" y="977535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6 w 470278"/>
                <a:gd name="connsiteY1" fmla="*/ 1042365 h 1044857"/>
                <a:gd name="connsiteX2" fmla="*/ 143686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3 w 470278"/>
                <a:gd name="connsiteY5" fmla="*/ 4140 h 1044857"/>
                <a:gd name="connsiteX6" fmla="*/ 336853 w 470278"/>
                <a:gd name="connsiteY6" fmla="*/ 4140 h 1044857"/>
                <a:gd name="connsiteX7" fmla="*/ 452010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6" y="1042365"/>
                  </a:cubicBezTo>
                  <a:lnTo>
                    <a:pt x="143686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1" y="581450"/>
                    <a:pt x="27862" y="328752"/>
                    <a:pt x="108825" y="120726"/>
                  </a:cubicBezTo>
                  <a:cubicBezTo>
                    <a:pt x="144734" y="28238"/>
                    <a:pt x="239317" y="-14053"/>
                    <a:pt x="336853" y="4140"/>
                  </a:cubicBezTo>
                  <a:lnTo>
                    <a:pt x="336853" y="4140"/>
                  </a:lnTo>
                  <a:cubicBezTo>
                    <a:pt x="434294" y="22237"/>
                    <a:pt x="505351" y="143681"/>
                    <a:pt x="452010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gradFill>
              <a:gsLst>
                <a:gs pos="0">
                  <a:srgbClr val="4C2585"/>
                </a:gs>
                <a:gs pos="50000">
                  <a:srgbClr val="5D3498"/>
                </a:gs>
                <a:gs pos="100000">
                  <a:srgbClr val="6E43AB"/>
                </a:gs>
              </a:gsLst>
              <a:lin ang="14492281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2" name="Forma Livre: Forma 2501">
              <a:extLst>
                <a:ext uri="{FF2B5EF4-FFF2-40B4-BE49-F238E27FC236}">
                  <a16:creationId xmlns:a16="http://schemas.microsoft.com/office/drawing/2014/main" id="{CB46B3C4-CBA5-F344-AB12-7D88E3301E3A}"/>
                </a:ext>
              </a:extLst>
            </p:cNvPr>
            <p:cNvSpPr/>
            <p:nvPr/>
          </p:nvSpPr>
          <p:spPr>
            <a:xfrm>
              <a:off x="7651173" y="2309519"/>
              <a:ext cx="1884192" cy="2426279"/>
            </a:xfrm>
            <a:custGeom>
              <a:avLst/>
              <a:gdLst>
                <a:gd name="connsiteX0" fmla="*/ 1857211 w 1884192"/>
                <a:gd name="connsiteY0" fmla="*/ 1383257 h 2426279"/>
                <a:gd name="connsiteX1" fmla="*/ 718783 w 1884192"/>
                <a:gd name="connsiteY1" fmla="*/ 2414148 h 2426279"/>
                <a:gd name="connsiteX2" fmla="*/ 27077 w 1884192"/>
                <a:gd name="connsiteY2" fmla="*/ 1043024 h 2426279"/>
                <a:gd name="connsiteX3" fmla="*/ 1165315 w 1884192"/>
                <a:gd name="connsiteY3" fmla="*/ 12133 h 2426279"/>
                <a:gd name="connsiteX4" fmla="*/ 1857115 w 1884192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192" h="2426279">
                  <a:moveTo>
                    <a:pt x="1857211" y="1383257"/>
                  </a:moveTo>
                  <a:cubicBezTo>
                    <a:pt x="1733862" y="2046483"/>
                    <a:pt x="1224179" y="2508065"/>
                    <a:pt x="718783" y="2414148"/>
                  </a:cubicBezTo>
                  <a:cubicBezTo>
                    <a:pt x="213481" y="2320232"/>
                    <a:pt x="-96271" y="1706250"/>
                    <a:pt x="27077" y="1043024"/>
                  </a:cubicBezTo>
                  <a:cubicBezTo>
                    <a:pt x="150426" y="379703"/>
                    <a:pt x="660014" y="-81783"/>
                    <a:pt x="1165315" y="12133"/>
                  </a:cubicBezTo>
                  <a:cubicBezTo>
                    <a:pt x="1670711" y="106050"/>
                    <a:pt x="1980464" y="719936"/>
                    <a:pt x="1857115" y="1383257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3" name="Forma Livre: Forma 2502">
              <a:extLst>
                <a:ext uri="{FF2B5EF4-FFF2-40B4-BE49-F238E27FC236}">
                  <a16:creationId xmlns:a16="http://schemas.microsoft.com/office/drawing/2014/main" id="{3E2DE8E6-0516-7137-87C3-3D438FED6A08}"/>
                </a:ext>
              </a:extLst>
            </p:cNvPr>
            <p:cNvSpPr/>
            <p:nvPr/>
          </p:nvSpPr>
          <p:spPr>
            <a:xfrm>
              <a:off x="7698924" y="2379147"/>
              <a:ext cx="1884220" cy="2426279"/>
            </a:xfrm>
            <a:custGeom>
              <a:avLst/>
              <a:gdLst>
                <a:gd name="connsiteX0" fmla="*/ 1857180 w 1884220"/>
                <a:gd name="connsiteY0" fmla="*/ 1383257 h 2426279"/>
                <a:gd name="connsiteX1" fmla="*/ 718752 w 1884220"/>
                <a:gd name="connsiteY1" fmla="*/ 2414148 h 2426279"/>
                <a:gd name="connsiteX2" fmla="*/ 27046 w 1884220"/>
                <a:gd name="connsiteY2" fmla="*/ 1043024 h 2426279"/>
                <a:gd name="connsiteX3" fmla="*/ 1165284 w 1884220"/>
                <a:gd name="connsiteY3" fmla="*/ 12134 h 2426279"/>
                <a:gd name="connsiteX4" fmla="*/ 1857180 w 1884220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20" h="2426279">
                  <a:moveTo>
                    <a:pt x="1857180" y="1383257"/>
                  </a:moveTo>
                  <a:cubicBezTo>
                    <a:pt x="1733831" y="2046483"/>
                    <a:pt x="1224148" y="2508065"/>
                    <a:pt x="718752" y="2414148"/>
                  </a:cubicBezTo>
                  <a:cubicBezTo>
                    <a:pt x="213451" y="2320232"/>
                    <a:pt x="-96207" y="1706250"/>
                    <a:pt x="27046" y="1043024"/>
                  </a:cubicBezTo>
                  <a:cubicBezTo>
                    <a:pt x="150395" y="379703"/>
                    <a:pt x="659983" y="-81783"/>
                    <a:pt x="1165284" y="12134"/>
                  </a:cubicBezTo>
                  <a:cubicBezTo>
                    <a:pt x="1670680" y="106050"/>
                    <a:pt x="1980434" y="720031"/>
                    <a:pt x="1857180" y="1383257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9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4" name="Forma Livre: Forma 2503">
              <a:extLst>
                <a:ext uri="{FF2B5EF4-FFF2-40B4-BE49-F238E27FC236}">
                  <a16:creationId xmlns:a16="http://schemas.microsoft.com/office/drawing/2014/main" id="{DE82C115-61D4-A9E6-9B5E-3C3648DF501A}"/>
                </a:ext>
              </a:extLst>
            </p:cNvPr>
            <p:cNvSpPr/>
            <p:nvPr/>
          </p:nvSpPr>
          <p:spPr>
            <a:xfrm>
              <a:off x="4788655" y="1700089"/>
              <a:ext cx="1884256" cy="2426416"/>
            </a:xfrm>
            <a:custGeom>
              <a:avLst/>
              <a:gdLst>
                <a:gd name="connsiteX0" fmla="*/ 1857180 w 1884256"/>
                <a:gd name="connsiteY0" fmla="*/ 1383373 h 2426416"/>
                <a:gd name="connsiteX1" fmla="*/ 718752 w 1884256"/>
                <a:gd name="connsiteY1" fmla="*/ 2414264 h 2426416"/>
                <a:gd name="connsiteX2" fmla="*/ 27046 w 1884256"/>
                <a:gd name="connsiteY2" fmla="*/ 1043045 h 2426416"/>
                <a:gd name="connsiteX3" fmla="*/ 1165379 w 1884256"/>
                <a:gd name="connsiteY3" fmla="*/ 12154 h 2426416"/>
                <a:gd name="connsiteX4" fmla="*/ 1857180 w 1884256"/>
                <a:gd name="connsiteY4" fmla="*/ 1383373 h 242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56" h="2426416">
                  <a:moveTo>
                    <a:pt x="1857180" y="1383373"/>
                  </a:moveTo>
                  <a:cubicBezTo>
                    <a:pt x="1733926" y="2046599"/>
                    <a:pt x="1224149" y="2508276"/>
                    <a:pt x="718752" y="2414264"/>
                  </a:cubicBezTo>
                  <a:cubicBezTo>
                    <a:pt x="213451" y="2320157"/>
                    <a:pt x="-96207" y="1706271"/>
                    <a:pt x="27046" y="1043045"/>
                  </a:cubicBezTo>
                  <a:cubicBezTo>
                    <a:pt x="150395" y="379724"/>
                    <a:pt x="659983" y="-81857"/>
                    <a:pt x="1165379" y="12154"/>
                  </a:cubicBezTo>
                  <a:cubicBezTo>
                    <a:pt x="1670776" y="106071"/>
                    <a:pt x="1980529" y="720052"/>
                    <a:pt x="1857180" y="138337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5" name="Forma Livre: Forma 2504">
              <a:extLst>
                <a:ext uri="{FF2B5EF4-FFF2-40B4-BE49-F238E27FC236}">
                  <a16:creationId xmlns:a16="http://schemas.microsoft.com/office/drawing/2014/main" id="{155842CC-337B-6877-EEA4-8FD036DF1B5A}"/>
                </a:ext>
              </a:extLst>
            </p:cNvPr>
            <p:cNvSpPr/>
            <p:nvPr/>
          </p:nvSpPr>
          <p:spPr>
            <a:xfrm>
              <a:off x="4836376" y="1769716"/>
              <a:ext cx="1884351" cy="2426395"/>
            </a:xfrm>
            <a:custGeom>
              <a:avLst/>
              <a:gdLst>
                <a:gd name="connsiteX0" fmla="*/ 1857275 w 1884351"/>
                <a:gd name="connsiteY0" fmla="*/ 1383373 h 2426395"/>
                <a:gd name="connsiteX1" fmla="*/ 718847 w 1884351"/>
                <a:gd name="connsiteY1" fmla="*/ 2414264 h 2426395"/>
                <a:gd name="connsiteX2" fmla="*/ 27046 w 1884351"/>
                <a:gd name="connsiteY2" fmla="*/ 1043045 h 2426395"/>
                <a:gd name="connsiteX3" fmla="*/ 1165474 w 1884351"/>
                <a:gd name="connsiteY3" fmla="*/ 12154 h 2426395"/>
                <a:gd name="connsiteX4" fmla="*/ 1857275 w 1884351"/>
                <a:gd name="connsiteY4" fmla="*/ 1383373 h 242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51" h="2426395">
                  <a:moveTo>
                    <a:pt x="1857275" y="1383373"/>
                  </a:moveTo>
                  <a:cubicBezTo>
                    <a:pt x="1733926" y="2046599"/>
                    <a:pt x="1224243" y="2508181"/>
                    <a:pt x="718847" y="2414264"/>
                  </a:cubicBezTo>
                  <a:cubicBezTo>
                    <a:pt x="213450" y="2320157"/>
                    <a:pt x="-96207" y="1706271"/>
                    <a:pt x="27046" y="1043045"/>
                  </a:cubicBezTo>
                  <a:cubicBezTo>
                    <a:pt x="150395" y="379724"/>
                    <a:pt x="659982" y="-81858"/>
                    <a:pt x="1165474" y="12154"/>
                  </a:cubicBezTo>
                  <a:cubicBezTo>
                    <a:pt x="1670871" y="106166"/>
                    <a:pt x="1980624" y="720052"/>
                    <a:pt x="1857275" y="1383373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6" name="Forma Livre: Forma 2505">
              <a:extLst>
                <a:ext uri="{FF2B5EF4-FFF2-40B4-BE49-F238E27FC236}">
                  <a16:creationId xmlns:a16="http://schemas.microsoft.com/office/drawing/2014/main" id="{88CC0A31-56D8-8FE7-0739-F10EE685954C}"/>
                </a:ext>
              </a:extLst>
            </p:cNvPr>
            <p:cNvSpPr/>
            <p:nvPr/>
          </p:nvSpPr>
          <p:spPr>
            <a:xfrm>
              <a:off x="5288382" y="1681618"/>
              <a:ext cx="2150734" cy="2769397"/>
            </a:xfrm>
            <a:custGeom>
              <a:avLst/>
              <a:gdLst>
                <a:gd name="connsiteX0" fmla="*/ 2119739 w 2150734"/>
                <a:gd name="connsiteY0" fmla="*/ 1578913 h 2769397"/>
                <a:gd name="connsiteX1" fmla="*/ 820434 w 2150734"/>
                <a:gd name="connsiteY1" fmla="*/ 2755537 h 2769397"/>
                <a:gd name="connsiteX2" fmla="*/ 30906 w 2150734"/>
                <a:gd name="connsiteY2" fmla="*/ 1190579 h 2769397"/>
                <a:gd name="connsiteX3" fmla="*/ 1330212 w 2150734"/>
                <a:gd name="connsiteY3" fmla="*/ 13860 h 2769397"/>
                <a:gd name="connsiteX4" fmla="*/ 2119834 w 2150734"/>
                <a:gd name="connsiteY4" fmla="*/ 1578913 h 276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34" h="2769397">
                  <a:moveTo>
                    <a:pt x="2119739" y="1578913"/>
                  </a:moveTo>
                  <a:cubicBezTo>
                    <a:pt x="1978959" y="2335960"/>
                    <a:pt x="1397268" y="2862788"/>
                    <a:pt x="820434" y="2755537"/>
                  </a:cubicBezTo>
                  <a:cubicBezTo>
                    <a:pt x="243600" y="2648190"/>
                    <a:pt x="-109873" y="1947531"/>
                    <a:pt x="30906" y="1190579"/>
                  </a:cubicBezTo>
                  <a:cubicBezTo>
                    <a:pt x="171686" y="433437"/>
                    <a:pt x="753378" y="-93391"/>
                    <a:pt x="1330212" y="13860"/>
                  </a:cubicBezTo>
                  <a:cubicBezTo>
                    <a:pt x="1907045" y="121112"/>
                    <a:pt x="2260614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7" name="Forma Livre: Forma 2506">
              <a:extLst>
                <a:ext uri="{FF2B5EF4-FFF2-40B4-BE49-F238E27FC236}">
                  <a16:creationId xmlns:a16="http://schemas.microsoft.com/office/drawing/2014/main" id="{FD9361A6-1625-536C-92B4-CC46496C50DE}"/>
                </a:ext>
              </a:extLst>
            </p:cNvPr>
            <p:cNvSpPr/>
            <p:nvPr/>
          </p:nvSpPr>
          <p:spPr>
            <a:xfrm>
              <a:off x="5336108" y="1751153"/>
              <a:ext cx="2150729" cy="2769490"/>
            </a:xfrm>
            <a:custGeom>
              <a:avLst/>
              <a:gdLst>
                <a:gd name="connsiteX0" fmla="*/ 2119829 w 2150729"/>
                <a:gd name="connsiteY0" fmla="*/ 1579007 h 2769490"/>
                <a:gd name="connsiteX1" fmla="*/ 820428 w 2150729"/>
                <a:gd name="connsiteY1" fmla="*/ 2755630 h 2769490"/>
                <a:gd name="connsiteX2" fmla="*/ 30901 w 2150729"/>
                <a:gd name="connsiteY2" fmla="*/ 1190577 h 2769490"/>
                <a:gd name="connsiteX3" fmla="*/ 1330206 w 2150729"/>
                <a:gd name="connsiteY3" fmla="*/ 13858 h 2769490"/>
                <a:gd name="connsiteX4" fmla="*/ 2119829 w 215072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29" h="2769490">
                  <a:moveTo>
                    <a:pt x="2119829" y="1579007"/>
                  </a:moveTo>
                  <a:cubicBezTo>
                    <a:pt x="1979049" y="2336054"/>
                    <a:pt x="1397357" y="2862881"/>
                    <a:pt x="820428" y="2755630"/>
                  </a:cubicBezTo>
                  <a:cubicBezTo>
                    <a:pt x="243689" y="2648283"/>
                    <a:pt x="-109879" y="1947624"/>
                    <a:pt x="30901" y="1190577"/>
                  </a:cubicBezTo>
                  <a:cubicBezTo>
                    <a:pt x="171680" y="433530"/>
                    <a:pt x="753372" y="-93393"/>
                    <a:pt x="1330206" y="13858"/>
                  </a:cubicBezTo>
                  <a:cubicBezTo>
                    <a:pt x="1907040" y="121110"/>
                    <a:pt x="2260608" y="821864"/>
                    <a:pt x="2119829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8" name="Forma Livre: Forma 2507">
              <a:extLst>
                <a:ext uri="{FF2B5EF4-FFF2-40B4-BE49-F238E27FC236}">
                  <a16:creationId xmlns:a16="http://schemas.microsoft.com/office/drawing/2014/main" id="{D3B032AC-8FDD-DEF8-473A-DB274D8DF14D}"/>
                </a:ext>
              </a:extLst>
            </p:cNvPr>
            <p:cNvSpPr/>
            <p:nvPr/>
          </p:nvSpPr>
          <p:spPr>
            <a:xfrm>
              <a:off x="6886105" y="1978608"/>
              <a:ext cx="2150709" cy="2769492"/>
            </a:xfrm>
            <a:custGeom>
              <a:avLst/>
              <a:gdLst>
                <a:gd name="connsiteX0" fmla="*/ 2119834 w 2150709"/>
                <a:gd name="connsiteY0" fmla="*/ 1579009 h 2769492"/>
                <a:gd name="connsiteX1" fmla="*/ 820434 w 2150709"/>
                <a:gd name="connsiteY1" fmla="*/ 2755632 h 2769492"/>
                <a:gd name="connsiteX2" fmla="*/ 30906 w 2150709"/>
                <a:gd name="connsiteY2" fmla="*/ 1190579 h 2769492"/>
                <a:gd name="connsiteX3" fmla="*/ 1330211 w 2150709"/>
                <a:gd name="connsiteY3" fmla="*/ 13860 h 2769492"/>
                <a:gd name="connsiteX4" fmla="*/ 2119834 w 2150709"/>
                <a:gd name="connsiteY4" fmla="*/ 1578913 h 27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2">
                  <a:moveTo>
                    <a:pt x="2119834" y="1579009"/>
                  </a:moveTo>
                  <a:cubicBezTo>
                    <a:pt x="1979055" y="2336056"/>
                    <a:pt x="1397363" y="2862883"/>
                    <a:pt x="820434" y="2755632"/>
                  </a:cubicBezTo>
                  <a:cubicBezTo>
                    <a:pt x="243600" y="2648380"/>
                    <a:pt x="-109873" y="1947626"/>
                    <a:pt x="30906" y="1190579"/>
                  </a:cubicBezTo>
                  <a:cubicBezTo>
                    <a:pt x="171686" y="433437"/>
                    <a:pt x="753377" y="-93391"/>
                    <a:pt x="1330211" y="13860"/>
                  </a:cubicBezTo>
                  <a:cubicBezTo>
                    <a:pt x="1907141" y="121112"/>
                    <a:pt x="2260518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9" name="Forma Livre: Forma 2508">
              <a:extLst>
                <a:ext uri="{FF2B5EF4-FFF2-40B4-BE49-F238E27FC236}">
                  <a16:creationId xmlns:a16="http://schemas.microsoft.com/office/drawing/2014/main" id="{123CC8EC-DA9C-300A-05E3-A042F5C742EA}"/>
                </a:ext>
              </a:extLst>
            </p:cNvPr>
            <p:cNvSpPr/>
            <p:nvPr/>
          </p:nvSpPr>
          <p:spPr>
            <a:xfrm>
              <a:off x="6933921" y="2048142"/>
              <a:ext cx="2150709" cy="2769490"/>
            </a:xfrm>
            <a:custGeom>
              <a:avLst/>
              <a:gdLst>
                <a:gd name="connsiteX0" fmla="*/ 2119739 w 2150709"/>
                <a:gd name="connsiteY0" fmla="*/ 1579006 h 2769490"/>
                <a:gd name="connsiteX1" fmla="*/ 820433 w 2150709"/>
                <a:gd name="connsiteY1" fmla="*/ 2755630 h 2769490"/>
                <a:gd name="connsiteX2" fmla="*/ 30906 w 2150709"/>
                <a:gd name="connsiteY2" fmla="*/ 1190577 h 2769490"/>
                <a:gd name="connsiteX3" fmla="*/ 1330212 w 2150709"/>
                <a:gd name="connsiteY3" fmla="*/ 13859 h 2769490"/>
                <a:gd name="connsiteX4" fmla="*/ 2119834 w 215070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0">
                  <a:moveTo>
                    <a:pt x="2119739" y="1579006"/>
                  </a:moveTo>
                  <a:cubicBezTo>
                    <a:pt x="1978959" y="2336054"/>
                    <a:pt x="1397268" y="2862881"/>
                    <a:pt x="820433" y="2755630"/>
                  </a:cubicBezTo>
                  <a:cubicBezTo>
                    <a:pt x="243600" y="2648378"/>
                    <a:pt x="-109873" y="1947624"/>
                    <a:pt x="30906" y="1190577"/>
                  </a:cubicBezTo>
                  <a:cubicBezTo>
                    <a:pt x="171686" y="433530"/>
                    <a:pt x="753378" y="-93393"/>
                    <a:pt x="1330212" y="13859"/>
                  </a:cubicBezTo>
                  <a:cubicBezTo>
                    <a:pt x="1907141" y="121110"/>
                    <a:pt x="2260518" y="821864"/>
                    <a:pt x="2119834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3" name="Forma Livre: Forma 2532">
              <a:extLst>
                <a:ext uri="{FF2B5EF4-FFF2-40B4-BE49-F238E27FC236}">
                  <a16:creationId xmlns:a16="http://schemas.microsoft.com/office/drawing/2014/main" id="{E0D5AF34-792D-1205-13A5-728D6EABF29F}"/>
                </a:ext>
              </a:extLst>
            </p:cNvPr>
            <p:cNvSpPr/>
            <p:nvPr/>
          </p:nvSpPr>
          <p:spPr>
            <a:xfrm>
              <a:off x="5984954" y="1652787"/>
              <a:ext cx="2369030" cy="3050517"/>
            </a:xfrm>
            <a:custGeom>
              <a:avLst/>
              <a:gdLst>
                <a:gd name="connsiteX0" fmla="*/ 2334900 w 2369030"/>
                <a:gd name="connsiteY0" fmla="*/ 1739189 h 3050517"/>
                <a:gd name="connsiteX1" fmla="*/ 903768 w 2369030"/>
                <a:gd name="connsiteY1" fmla="*/ 3035256 h 3050517"/>
                <a:gd name="connsiteX2" fmla="*/ 34041 w 2369030"/>
                <a:gd name="connsiteY2" fmla="*/ 1311422 h 3050517"/>
                <a:gd name="connsiteX3" fmla="*/ 1465267 w 2369030"/>
                <a:gd name="connsiteY3" fmla="*/ 15260 h 3050517"/>
                <a:gd name="connsiteX4" fmla="*/ 2334995 w 2369030"/>
                <a:gd name="connsiteY4" fmla="*/ 1739189 h 30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030" h="3050517">
                  <a:moveTo>
                    <a:pt x="2334900" y="1739189"/>
                  </a:moveTo>
                  <a:cubicBezTo>
                    <a:pt x="2179833" y="2573103"/>
                    <a:pt x="1539086" y="3153366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90062" y="905276"/>
                    <a:pt x="2334995" y="1739189"/>
                  </a:cubicBezTo>
                  <a:close/>
                </a:path>
              </a:pathLst>
            </a:custGeom>
            <a:solidFill>
              <a:srgbClr val="FDCE6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4" name="Forma Livre: Forma 2533">
              <a:extLst>
                <a:ext uri="{FF2B5EF4-FFF2-40B4-BE49-F238E27FC236}">
                  <a16:creationId xmlns:a16="http://schemas.microsoft.com/office/drawing/2014/main" id="{635E871D-BBA9-2EAB-9A78-9B7F03BFD6EB}"/>
                </a:ext>
              </a:extLst>
            </p:cNvPr>
            <p:cNvSpPr/>
            <p:nvPr/>
          </p:nvSpPr>
          <p:spPr>
            <a:xfrm>
              <a:off x="6032770" y="1722320"/>
              <a:ext cx="2368940" cy="3050497"/>
            </a:xfrm>
            <a:custGeom>
              <a:avLst/>
              <a:gdLst>
                <a:gd name="connsiteX0" fmla="*/ 2334900 w 2368940"/>
                <a:gd name="connsiteY0" fmla="*/ 1739189 h 3050497"/>
                <a:gd name="connsiteX1" fmla="*/ 903768 w 2368940"/>
                <a:gd name="connsiteY1" fmla="*/ 3035256 h 3050497"/>
                <a:gd name="connsiteX2" fmla="*/ 34041 w 2368940"/>
                <a:gd name="connsiteY2" fmla="*/ 1311422 h 3050497"/>
                <a:gd name="connsiteX3" fmla="*/ 1465267 w 2368940"/>
                <a:gd name="connsiteY3" fmla="*/ 15260 h 3050497"/>
                <a:gd name="connsiteX4" fmla="*/ 2334900 w 2368940"/>
                <a:gd name="connsiteY4" fmla="*/ 1739189 h 305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40" h="3050497">
                  <a:moveTo>
                    <a:pt x="2334900" y="1739189"/>
                  </a:moveTo>
                  <a:cubicBezTo>
                    <a:pt x="2179833" y="2573103"/>
                    <a:pt x="1539086" y="3153271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89967" y="905180"/>
                    <a:pt x="2334900" y="1739189"/>
                  </a:cubicBezTo>
                  <a:close/>
                </a:path>
              </a:pathLst>
            </a:custGeom>
            <a:gradFill>
              <a:gsLst>
                <a:gs pos="0">
                  <a:srgbClr val="FFA026"/>
                </a:gs>
                <a:gs pos="50000">
                  <a:srgbClr val="FF9313"/>
                </a:gs>
                <a:gs pos="100000">
                  <a:srgbClr val="FF8700"/>
                </a:gs>
              </a:gsLst>
              <a:lin ang="372802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535" name="Gráfico 2496">
              <a:extLst>
                <a:ext uri="{FF2B5EF4-FFF2-40B4-BE49-F238E27FC236}">
                  <a16:creationId xmlns:a16="http://schemas.microsoft.com/office/drawing/2014/main" id="{77E0BF3E-2D33-0063-A271-DBB5696AF55D}"/>
                </a:ext>
              </a:extLst>
            </p:cNvPr>
            <p:cNvGrpSpPr/>
            <p:nvPr/>
          </p:nvGrpSpPr>
          <p:grpSpPr>
            <a:xfrm>
              <a:off x="6325312" y="2498059"/>
              <a:ext cx="1887579" cy="1655346"/>
              <a:chOff x="6325312" y="2498059"/>
              <a:chExt cx="1887579" cy="1655346"/>
            </a:xfrm>
            <a:solidFill>
              <a:srgbClr val="FDCE6F"/>
            </a:solidFill>
          </p:grpSpPr>
          <p:sp>
            <p:nvSpPr>
              <p:cNvPr id="2536" name="Forma Livre: Forma 2535">
                <a:extLst>
                  <a:ext uri="{FF2B5EF4-FFF2-40B4-BE49-F238E27FC236}">
                    <a16:creationId xmlns:a16="http://schemas.microsoft.com/office/drawing/2014/main" id="{FD4C7959-8F61-A220-0D4D-F494BDB2AEFF}"/>
                  </a:ext>
                </a:extLst>
              </p:cNvPr>
              <p:cNvSpPr/>
              <p:nvPr/>
            </p:nvSpPr>
            <p:spPr>
              <a:xfrm>
                <a:off x="6491571" y="2498059"/>
                <a:ext cx="553340" cy="426130"/>
              </a:xfrm>
              <a:custGeom>
                <a:avLst/>
                <a:gdLst>
                  <a:gd name="connsiteX0" fmla="*/ 63491 w 553340"/>
                  <a:gd name="connsiteY0" fmla="*/ 4283 h 426130"/>
                  <a:gd name="connsiteX1" fmla="*/ 339050 w 553340"/>
                  <a:gd name="connsiteY1" fmla="*/ 83912 h 426130"/>
                  <a:gd name="connsiteX2" fmla="*/ 549362 w 553340"/>
                  <a:gd name="connsiteY2" fmla="*/ 278889 h 426130"/>
                  <a:gd name="connsiteX3" fmla="*/ 172552 w 553340"/>
                  <a:gd name="connsiteY3" fmla="*/ 378425 h 426130"/>
                  <a:gd name="connsiteX4" fmla="*/ 63491 w 553340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0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50" y="83912"/>
                    </a:cubicBezTo>
                    <a:cubicBezTo>
                      <a:pt x="415440" y="134394"/>
                      <a:pt x="520405" y="189830"/>
                      <a:pt x="549362" y="278889"/>
                    </a:cubicBezTo>
                    <a:cubicBezTo>
                      <a:pt x="583842" y="366995"/>
                      <a:pt x="388865" y="497392"/>
                      <a:pt x="172552" y="378425"/>
                    </a:cubicBezTo>
                    <a:cubicBezTo>
                      <a:pt x="-40903" y="254410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7" name="Forma Livre: Forma 2536">
                <a:extLst>
                  <a:ext uri="{FF2B5EF4-FFF2-40B4-BE49-F238E27FC236}">
                    <a16:creationId xmlns:a16="http://schemas.microsoft.com/office/drawing/2014/main" id="{80FE8D8D-EC9B-24E6-7ED4-D8AEA56B7828}"/>
                  </a:ext>
                </a:extLst>
              </p:cNvPr>
              <p:cNvSpPr/>
              <p:nvPr/>
            </p:nvSpPr>
            <p:spPr>
              <a:xfrm>
                <a:off x="7613352" y="2770040"/>
                <a:ext cx="599539" cy="348596"/>
              </a:xfrm>
              <a:custGeom>
                <a:avLst/>
                <a:gdLst>
                  <a:gd name="connsiteX0" fmla="*/ 567818 w 599539"/>
                  <a:gd name="connsiteY0" fmla="*/ 34720 h 348596"/>
                  <a:gd name="connsiteX1" fmla="*/ 282068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818" y="34720"/>
                    </a:moveTo>
                    <a:cubicBezTo>
                      <a:pt x="490189" y="-17762"/>
                      <a:pt x="373222" y="2907"/>
                      <a:pt x="282068" y="10051"/>
                    </a:cubicBezTo>
                    <a:cubicBezTo>
                      <a:pt x="192723" y="29672"/>
                      <a:pt x="74804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7"/>
                      <a:pt x="567818" y="34720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8" name="Forma Livre: Forma 2537">
                <a:extLst>
                  <a:ext uri="{FF2B5EF4-FFF2-40B4-BE49-F238E27FC236}">
                    <a16:creationId xmlns:a16="http://schemas.microsoft.com/office/drawing/2014/main" id="{277F09CC-6496-2F02-1DA3-556BF8CC6A50}"/>
                  </a:ext>
                </a:extLst>
              </p:cNvPr>
              <p:cNvSpPr/>
              <p:nvPr/>
            </p:nvSpPr>
            <p:spPr>
              <a:xfrm>
                <a:off x="6325312" y="3272521"/>
                <a:ext cx="1732710" cy="880883"/>
              </a:xfrm>
              <a:custGeom>
                <a:avLst/>
                <a:gdLst>
                  <a:gd name="connsiteX0" fmla="*/ 1525245 w 1732710"/>
                  <a:gd name="connsiteY0" fmla="*/ 231945 h 880883"/>
                  <a:gd name="connsiteX1" fmla="*/ 1489431 w 1732710"/>
                  <a:gd name="connsiteY1" fmla="*/ 225278 h 880883"/>
                  <a:gd name="connsiteX2" fmla="*/ 1461713 w 1732710"/>
                  <a:gd name="connsiteY2" fmla="*/ 374535 h 880883"/>
                  <a:gd name="connsiteX3" fmla="*/ 1323219 w 1732710"/>
                  <a:gd name="connsiteY3" fmla="*/ 469594 h 880883"/>
                  <a:gd name="connsiteX4" fmla="*/ 1228160 w 1732710"/>
                  <a:gd name="connsiteY4" fmla="*/ 331101 h 880883"/>
                  <a:gd name="connsiteX5" fmla="*/ 1255878 w 1732710"/>
                  <a:gd name="connsiteY5" fmla="*/ 181844 h 880883"/>
                  <a:gd name="connsiteX6" fmla="*/ 1022801 w 1732710"/>
                  <a:gd name="connsiteY6" fmla="*/ 138505 h 880883"/>
                  <a:gd name="connsiteX7" fmla="*/ 995083 w 1732710"/>
                  <a:gd name="connsiteY7" fmla="*/ 287762 h 880883"/>
                  <a:gd name="connsiteX8" fmla="*/ 856590 w 1732710"/>
                  <a:gd name="connsiteY8" fmla="*/ 382822 h 880883"/>
                  <a:gd name="connsiteX9" fmla="*/ 761530 w 1732710"/>
                  <a:gd name="connsiteY9" fmla="*/ 244328 h 880883"/>
                  <a:gd name="connsiteX10" fmla="*/ 789248 w 1732710"/>
                  <a:gd name="connsiteY10" fmla="*/ 95071 h 880883"/>
                  <a:gd name="connsiteX11" fmla="*/ 556171 w 1732710"/>
                  <a:gd name="connsiteY11" fmla="*/ 51732 h 880883"/>
                  <a:gd name="connsiteX12" fmla="*/ 528453 w 1732710"/>
                  <a:gd name="connsiteY12" fmla="*/ 200989 h 880883"/>
                  <a:gd name="connsiteX13" fmla="*/ 389960 w 1732710"/>
                  <a:gd name="connsiteY13" fmla="*/ 296144 h 880883"/>
                  <a:gd name="connsiteX14" fmla="*/ 294900 w 1732710"/>
                  <a:gd name="connsiteY14" fmla="*/ 157650 h 880883"/>
                  <a:gd name="connsiteX15" fmla="*/ 322618 w 1732710"/>
                  <a:gd name="connsiteY15" fmla="*/ 8394 h 880883"/>
                  <a:gd name="connsiteX16" fmla="*/ 286804 w 1732710"/>
                  <a:gd name="connsiteY16" fmla="*/ 1726 h 880883"/>
                  <a:gd name="connsiteX17" fmla="*/ 2007 w 1732710"/>
                  <a:gd name="connsiteY17" fmla="*/ 170605 h 880883"/>
                  <a:gd name="connsiteX18" fmla="*/ 156121 w 1732710"/>
                  <a:gd name="connsiteY18" fmla="*/ 560748 h 880883"/>
                  <a:gd name="connsiteX19" fmla="*/ 423869 w 1732710"/>
                  <a:gd name="connsiteY19" fmla="*/ 746962 h 880883"/>
                  <a:gd name="connsiteX20" fmla="*/ 430632 w 1732710"/>
                  <a:gd name="connsiteY20" fmla="*/ 710767 h 880883"/>
                  <a:gd name="connsiteX21" fmla="*/ 569220 w 1732710"/>
                  <a:gd name="connsiteY21" fmla="*/ 615708 h 880883"/>
                  <a:gd name="connsiteX22" fmla="*/ 664280 w 1732710"/>
                  <a:gd name="connsiteY22" fmla="*/ 754201 h 880883"/>
                  <a:gd name="connsiteX23" fmla="*/ 648945 w 1732710"/>
                  <a:gd name="connsiteY23" fmla="*/ 836497 h 880883"/>
                  <a:gd name="connsiteX24" fmla="*/ 887355 w 1732710"/>
                  <a:gd name="connsiteY24" fmla="*/ 880884 h 880883"/>
                  <a:gd name="connsiteX25" fmla="*/ 902691 w 1732710"/>
                  <a:gd name="connsiteY25" fmla="*/ 798588 h 880883"/>
                  <a:gd name="connsiteX26" fmla="*/ 1041184 w 1732710"/>
                  <a:gd name="connsiteY26" fmla="*/ 703528 h 880883"/>
                  <a:gd name="connsiteX27" fmla="*/ 1136244 w 1732710"/>
                  <a:gd name="connsiteY27" fmla="*/ 842022 h 880883"/>
                  <a:gd name="connsiteX28" fmla="*/ 1129481 w 1732710"/>
                  <a:gd name="connsiteY28" fmla="*/ 878217 h 880883"/>
                  <a:gd name="connsiteX29" fmla="*/ 1446283 w 1732710"/>
                  <a:gd name="connsiteY29" fmla="*/ 800778 h 880883"/>
                  <a:gd name="connsiteX30" fmla="*/ 1730318 w 1732710"/>
                  <a:gd name="connsiteY30" fmla="*/ 491978 h 880883"/>
                  <a:gd name="connsiteX31" fmla="*/ 1525245 w 1732710"/>
                  <a:gd name="connsiteY31" fmla="*/ 232041 h 88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2710" h="880883">
                    <a:moveTo>
                      <a:pt x="1525245" y="231945"/>
                    </a:moveTo>
                    <a:cubicBezTo>
                      <a:pt x="1513338" y="229755"/>
                      <a:pt x="1501337" y="227469"/>
                      <a:pt x="1489431" y="225278"/>
                    </a:cubicBezTo>
                    <a:lnTo>
                      <a:pt x="1461713" y="374535"/>
                    </a:lnTo>
                    <a:cubicBezTo>
                      <a:pt x="1449711" y="439019"/>
                      <a:pt x="1387704" y="481596"/>
                      <a:pt x="1323219" y="469594"/>
                    </a:cubicBezTo>
                    <a:cubicBezTo>
                      <a:pt x="1258735" y="457593"/>
                      <a:pt x="1216159" y="395585"/>
                      <a:pt x="1228160" y="331101"/>
                    </a:cubicBezTo>
                    <a:lnTo>
                      <a:pt x="1255878" y="181844"/>
                    </a:lnTo>
                    <a:cubicBezTo>
                      <a:pt x="1178154" y="167366"/>
                      <a:pt x="1100525" y="152983"/>
                      <a:pt x="1022801" y="138505"/>
                    </a:cubicBezTo>
                    <a:lnTo>
                      <a:pt x="995083" y="287762"/>
                    </a:lnTo>
                    <a:cubicBezTo>
                      <a:pt x="983082" y="352246"/>
                      <a:pt x="921074" y="394823"/>
                      <a:pt x="856590" y="382822"/>
                    </a:cubicBezTo>
                    <a:cubicBezTo>
                      <a:pt x="792105" y="370820"/>
                      <a:pt x="749529" y="308812"/>
                      <a:pt x="761530" y="244328"/>
                    </a:cubicBezTo>
                    <a:lnTo>
                      <a:pt x="789248" y="95071"/>
                    </a:lnTo>
                    <a:cubicBezTo>
                      <a:pt x="711524" y="80593"/>
                      <a:pt x="633895" y="66210"/>
                      <a:pt x="556171" y="51732"/>
                    </a:cubicBezTo>
                    <a:lnTo>
                      <a:pt x="528453" y="200989"/>
                    </a:lnTo>
                    <a:cubicBezTo>
                      <a:pt x="516452" y="265569"/>
                      <a:pt x="454444" y="308145"/>
                      <a:pt x="389960" y="296144"/>
                    </a:cubicBezTo>
                    <a:cubicBezTo>
                      <a:pt x="325476" y="284142"/>
                      <a:pt x="282899" y="222135"/>
                      <a:pt x="294900" y="157650"/>
                    </a:cubicBezTo>
                    <a:lnTo>
                      <a:pt x="322618" y="8394"/>
                    </a:lnTo>
                    <a:cubicBezTo>
                      <a:pt x="310712" y="6203"/>
                      <a:pt x="298710" y="3917"/>
                      <a:pt x="286804" y="1726"/>
                    </a:cubicBezTo>
                    <a:cubicBezTo>
                      <a:pt x="148215" y="-14276"/>
                      <a:pt x="15818" y="84022"/>
                      <a:pt x="2007" y="170605"/>
                    </a:cubicBezTo>
                    <a:cubicBezTo>
                      <a:pt x="-11614" y="256710"/>
                      <a:pt x="44583" y="447687"/>
                      <a:pt x="156121" y="560748"/>
                    </a:cubicBezTo>
                    <a:cubicBezTo>
                      <a:pt x="237750" y="635424"/>
                      <a:pt x="328047" y="697527"/>
                      <a:pt x="423869" y="746962"/>
                    </a:cubicBezTo>
                    <a:lnTo>
                      <a:pt x="430632" y="710767"/>
                    </a:lnTo>
                    <a:cubicBezTo>
                      <a:pt x="442633" y="646283"/>
                      <a:pt x="504641" y="603706"/>
                      <a:pt x="569220" y="615708"/>
                    </a:cubicBezTo>
                    <a:cubicBezTo>
                      <a:pt x="633705" y="627709"/>
                      <a:pt x="676281" y="689717"/>
                      <a:pt x="664280" y="754201"/>
                    </a:cubicBezTo>
                    <a:lnTo>
                      <a:pt x="648945" y="836497"/>
                    </a:lnTo>
                    <a:cubicBezTo>
                      <a:pt x="726764" y="858976"/>
                      <a:pt x="806679" y="873835"/>
                      <a:pt x="887355" y="880884"/>
                    </a:cubicBezTo>
                    <a:lnTo>
                      <a:pt x="902691" y="798588"/>
                    </a:lnTo>
                    <a:cubicBezTo>
                      <a:pt x="914692" y="734103"/>
                      <a:pt x="976700" y="691527"/>
                      <a:pt x="1041184" y="703528"/>
                    </a:cubicBezTo>
                    <a:cubicBezTo>
                      <a:pt x="1105668" y="715530"/>
                      <a:pt x="1148245" y="777538"/>
                      <a:pt x="1136244" y="842022"/>
                    </a:cubicBezTo>
                    <a:lnTo>
                      <a:pt x="1129481" y="878217"/>
                    </a:lnTo>
                    <a:cubicBezTo>
                      <a:pt x="1236733" y="866596"/>
                      <a:pt x="1343222" y="841069"/>
                      <a:pt x="1446283" y="800778"/>
                    </a:cubicBezTo>
                    <a:cubicBezTo>
                      <a:pt x="1590967" y="735247"/>
                      <a:pt x="1712030" y="577227"/>
                      <a:pt x="1730318" y="491978"/>
                    </a:cubicBezTo>
                    <a:cubicBezTo>
                      <a:pt x="1748606" y="406158"/>
                      <a:pt x="1660309" y="266807"/>
                      <a:pt x="1525245" y="232041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39" name="Gráfico 2496">
              <a:extLst>
                <a:ext uri="{FF2B5EF4-FFF2-40B4-BE49-F238E27FC236}">
                  <a16:creationId xmlns:a16="http://schemas.microsoft.com/office/drawing/2014/main" id="{25991073-B80D-B00C-0792-0EB2C88A3C62}"/>
                </a:ext>
              </a:extLst>
            </p:cNvPr>
            <p:cNvGrpSpPr/>
            <p:nvPr/>
          </p:nvGrpSpPr>
          <p:grpSpPr>
            <a:xfrm>
              <a:off x="6459662" y="2451672"/>
              <a:ext cx="1721321" cy="620482"/>
              <a:chOff x="6459662" y="2451672"/>
              <a:chExt cx="1721321" cy="620482"/>
            </a:xfrm>
            <a:solidFill>
              <a:srgbClr val="251046"/>
            </a:solidFill>
          </p:grpSpPr>
          <p:sp>
            <p:nvSpPr>
              <p:cNvPr id="2540" name="Forma Livre: Forma 2539">
                <a:extLst>
                  <a:ext uri="{FF2B5EF4-FFF2-40B4-BE49-F238E27FC236}">
                    <a16:creationId xmlns:a16="http://schemas.microsoft.com/office/drawing/2014/main" id="{8611D3D8-9DE6-4F78-8F0A-59F76E082351}"/>
                  </a:ext>
                </a:extLst>
              </p:cNvPr>
              <p:cNvSpPr/>
              <p:nvPr/>
            </p:nvSpPr>
            <p:spPr>
              <a:xfrm>
                <a:off x="6459662" y="2451672"/>
                <a:ext cx="553342" cy="426130"/>
              </a:xfrm>
              <a:custGeom>
                <a:avLst/>
                <a:gdLst>
                  <a:gd name="connsiteX0" fmla="*/ 63491 w 553342"/>
                  <a:gd name="connsiteY0" fmla="*/ 4283 h 426130"/>
                  <a:gd name="connsiteX1" fmla="*/ 339049 w 553342"/>
                  <a:gd name="connsiteY1" fmla="*/ 83912 h 426130"/>
                  <a:gd name="connsiteX2" fmla="*/ 549362 w 553342"/>
                  <a:gd name="connsiteY2" fmla="*/ 278889 h 426130"/>
                  <a:gd name="connsiteX3" fmla="*/ 172553 w 553342"/>
                  <a:gd name="connsiteY3" fmla="*/ 378425 h 426130"/>
                  <a:gd name="connsiteX4" fmla="*/ 63491 w 553342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2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49" y="83912"/>
                    </a:cubicBezTo>
                    <a:cubicBezTo>
                      <a:pt x="415440" y="134394"/>
                      <a:pt x="520406" y="189830"/>
                      <a:pt x="549362" y="278889"/>
                    </a:cubicBezTo>
                    <a:cubicBezTo>
                      <a:pt x="583842" y="366995"/>
                      <a:pt x="388961" y="497392"/>
                      <a:pt x="172553" y="378425"/>
                    </a:cubicBezTo>
                    <a:cubicBezTo>
                      <a:pt x="-40903" y="254409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1" name="Forma Livre: Forma 2540">
                <a:extLst>
                  <a:ext uri="{FF2B5EF4-FFF2-40B4-BE49-F238E27FC236}">
                    <a16:creationId xmlns:a16="http://schemas.microsoft.com/office/drawing/2014/main" id="{798AFE4F-21C2-460E-9BBB-ECF618A205D3}"/>
                  </a:ext>
                </a:extLst>
              </p:cNvPr>
              <p:cNvSpPr/>
              <p:nvPr/>
            </p:nvSpPr>
            <p:spPr>
              <a:xfrm>
                <a:off x="7581443" y="2723558"/>
                <a:ext cx="599539" cy="348596"/>
              </a:xfrm>
              <a:custGeom>
                <a:avLst/>
                <a:gdLst>
                  <a:gd name="connsiteX0" fmla="*/ 567913 w 599539"/>
                  <a:gd name="connsiteY0" fmla="*/ 34720 h 348596"/>
                  <a:gd name="connsiteX1" fmla="*/ 282163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913" y="34720"/>
                    </a:moveTo>
                    <a:cubicBezTo>
                      <a:pt x="490284" y="-17762"/>
                      <a:pt x="373413" y="2907"/>
                      <a:pt x="282163" y="10051"/>
                    </a:cubicBezTo>
                    <a:cubicBezTo>
                      <a:pt x="192819" y="29672"/>
                      <a:pt x="74899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8"/>
                      <a:pt x="567818" y="34720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543" name="Forma Livre: Forma 2542">
              <a:extLst>
                <a:ext uri="{FF2B5EF4-FFF2-40B4-BE49-F238E27FC236}">
                  <a16:creationId xmlns:a16="http://schemas.microsoft.com/office/drawing/2014/main" id="{22E50E37-C3C0-03B6-2945-7CEF70CC3F08}"/>
                </a:ext>
              </a:extLst>
            </p:cNvPr>
            <p:cNvSpPr/>
            <p:nvPr/>
          </p:nvSpPr>
          <p:spPr>
            <a:xfrm>
              <a:off x="6293499" y="3264392"/>
              <a:ext cx="1732561" cy="842625"/>
            </a:xfrm>
            <a:custGeom>
              <a:avLst/>
              <a:gdLst>
                <a:gd name="connsiteX0" fmla="*/ 1518006 w 1732561"/>
                <a:gd name="connsiteY0" fmla="*/ 232836 h 842625"/>
                <a:gd name="connsiteX1" fmla="*/ 1482192 w 1732561"/>
                <a:gd name="connsiteY1" fmla="*/ 226168 h 842625"/>
                <a:gd name="connsiteX2" fmla="*/ 1461713 w 1732561"/>
                <a:gd name="connsiteY2" fmla="*/ 336277 h 842625"/>
                <a:gd name="connsiteX3" fmla="*/ 1323219 w 1732561"/>
                <a:gd name="connsiteY3" fmla="*/ 431337 h 842625"/>
                <a:gd name="connsiteX4" fmla="*/ 1228160 w 1732561"/>
                <a:gd name="connsiteY4" fmla="*/ 292843 h 842625"/>
                <a:gd name="connsiteX5" fmla="*/ 1248639 w 1732561"/>
                <a:gd name="connsiteY5" fmla="*/ 182734 h 842625"/>
                <a:gd name="connsiteX6" fmla="*/ 1015562 w 1732561"/>
                <a:gd name="connsiteY6" fmla="*/ 139395 h 842625"/>
                <a:gd name="connsiteX7" fmla="*/ 995083 w 1732561"/>
                <a:gd name="connsiteY7" fmla="*/ 249504 h 842625"/>
                <a:gd name="connsiteX8" fmla="*/ 856590 w 1732561"/>
                <a:gd name="connsiteY8" fmla="*/ 344659 h 842625"/>
                <a:gd name="connsiteX9" fmla="*/ 761530 w 1732561"/>
                <a:gd name="connsiteY9" fmla="*/ 206165 h 842625"/>
                <a:gd name="connsiteX10" fmla="*/ 782009 w 1732561"/>
                <a:gd name="connsiteY10" fmla="*/ 96056 h 842625"/>
                <a:gd name="connsiteX11" fmla="*/ 548932 w 1732561"/>
                <a:gd name="connsiteY11" fmla="*/ 52718 h 842625"/>
                <a:gd name="connsiteX12" fmla="*/ 528453 w 1732561"/>
                <a:gd name="connsiteY12" fmla="*/ 162827 h 842625"/>
                <a:gd name="connsiteX13" fmla="*/ 389960 w 1732561"/>
                <a:gd name="connsiteY13" fmla="*/ 257886 h 842625"/>
                <a:gd name="connsiteX14" fmla="*/ 294900 w 1732561"/>
                <a:gd name="connsiteY14" fmla="*/ 119393 h 842625"/>
                <a:gd name="connsiteX15" fmla="*/ 315379 w 1732561"/>
                <a:gd name="connsiteY15" fmla="*/ 9284 h 842625"/>
                <a:gd name="connsiteX16" fmla="*/ 279565 w 1732561"/>
                <a:gd name="connsiteY16" fmla="*/ 2616 h 842625"/>
                <a:gd name="connsiteX17" fmla="*/ 2007 w 1732561"/>
                <a:gd name="connsiteY17" fmla="*/ 132347 h 842625"/>
                <a:gd name="connsiteX18" fmla="*/ 156121 w 1732561"/>
                <a:gd name="connsiteY18" fmla="*/ 522491 h 842625"/>
                <a:gd name="connsiteX19" fmla="*/ 423964 w 1732561"/>
                <a:gd name="connsiteY19" fmla="*/ 708704 h 842625"/>
                <a:gd name="connsiteX20" fmla="*/ 430727 w 1732561"/>
                <a:gd name="connsiteY20" fmla="*/ 672510 h 842625"/>
                <a:gd name="connsiteX21" fmla="*/ 569220 w 1732561"/>
                <a:gd name="connsiteY21" fmla="*/ 577450 h 842625"/>
                <a:gd name="connsiteX22" fmla="*/ 664280 w 1732561"/>
                <a:gd name="connsiteY22" fmla="*/ 715944 h 842625"/>
                <a:gd name="connsiteX23" fmla="*/ 648945 w 1732561"/>
                <a:gd name="connsiteY23" fmla="*/ 798239 h 842625"/>
                <a:gd name="connsiteX24" fmla="*/ 887355 w 1732561"/>
                <a:gd name="connsiteY24" fmla="*/ 842626 h 842625"/>
                <a:gd name="connsiteX25" fmla="*/ 902691 w 1732561"/>
                <a:gd name="connsiteY25" fmla="*/ 760330 h 842625"/>
                <a:gd name="connsiteX26" fmla="*/ 1041184 w 1732561"/>
                <a:gd name="connsiteY26" fmla="*/ 665271 h 842625"/>
                <a:gd name="connsiteX27" fmla="*/ 1136244 w 1732561"/>
                <a:gd name="connsiteY27" fmla="*/ 803764 h 842625"/>
                <a:gd name="connsiteX28" fmla="*/ 1129481 w 1732561"/>
                <a:gd name="connsiteY28" fmla="*/ 840054 h 842625"/>
                <a:gd name="connsiteX29" fmla="*/ 1446282 w 1732561"/>
                <a:gd name="connsiteY29" fmla="*/ 762521 h 842625"/>
                <a:gd name="connsiteX30" fmla="*/ 1730318 w 1732561"/>
                <a:gd name="connsiteY30" fmla="*/ 453720 h 842625"/>
                <a:gd name="connsiteX31" fmla="*/ 1518006 w 1732561"/>
                <a:gd name="connsiteY31" fmla="*/ 232931 h 8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561" h="842625">
                  <a:moveTo>
                    <a:pt x="1518006" y="232836"/>
                  </a:moveTo>
                  <a:cubicBezTo>
                    <a:pt x="1506004" y="230645"/>
                    <a:pt x="1494098" y="228454"/>
                    <a:pt x="1482192" y="226168"/>
                  </a:cubicBezTo>
                  <a:lnTo>
                    <a:pt x="1461713" y="336277"/>
                  </a:lnTo>
                  <a:cubicBezTo>
                    <a:pt x="1449711" y="400761"/>
                    <a:pt x="1387704" y="443338"/>
                    <a:pt x="1323219" y="431337"/>
                  </a:cubicBezTo>
                  <a:cubicBezTo>
                    <a:pt x="1258735" y="419335"/>
                    <a:pt x="1216159" y="357327"/>
                    <a:pt x="1228160" y="292843"/>
                  </a:cubicBezTo>
                  <a:lnTo>
                    <a:pt x="1248639" y="182734"/>
                  </a:lnTo>
                  <a:cubicBezTo>
                    <a:pt x="1170915" y="168351"/>
                    <a:pt x="1093286" y="153873"/>
                    <a:pt x="1015562" y="139395"/>
                  </a:cubicBezTo>
                  <a:lnTo>
                    <a:pt x="995083" y="249504"/>
                  </a:lnTo>
                  <a:cubicBezTo>
                    <a:pt x="983082" y="314084"/>
                    <a:pt x="921074" y="356565"/>
                    <a:pt x="856590" y="344659"/>
                  </a:cubicBezTo>
                  <a:cubicBezTo>
                    <a:pt x="792010" y="332657"/>
                    <a:pt x="749529" y="270650"/>
                    <a:pt x="761530" y="206165"/>
                  </a:cubicBezTo>
                  <a:lnTo>
                    <a:pt x="782009" y="96056"/>
                  </a:lnTo>
                  <a:cubicBezTo>
                    <a:pt x="704285" y="81578"/>
                    <a:pt x="626561" y="67196"/>
                    <a:pt x="548932" y="52718"/>
                  </a:cubicBezTo>
                  <a:lnTo>
                    <a:pt x="528453" y="162827"/>
                  </a:lnTo>
                  <a:cubicBezTo>
                    <a:pt x="516452" y="227311"/>
                    <a:pt x="454444" y="269888"/>
                    <a:pt x="389960" y="257886"/>
                  </a:cubicBezTo>
                  <a:cubicBezTo>
                    <a:pt x="325476" y="245885"/>
                    <a:pt x="282899" y="183877"/>
                    <a:pt x="294900" y="119393"/>
                  </a:cubicBezTo>
                  <a:lnTo>
                    <a:pt x="315379" y="9284"/>
                  </a:lnTo>
                  <a:cubicBezTo>
                    <a:pt x="303473" y="7093"/>
                    <a:pt x="291471" y="4807"/>
                    <a:pt x="279565" y="2616"/>
                  </a:cubicBezTo>
                  <a:cubicBezTo>
                    <a:pt x="140881" y="-13386"/>
                    <a:pt x="15818" y="45765"/>
                    <a:pt x="2007" y="132347"/>
                  </a:cubicBezTo>
                  <a:cubicBezTo>
                    <a:pt x="-11614" y="218357"/>
                    <a:pt x="44583" y="409429"/>
                    <a:pt x="156121" y="522491"/>
                  </a:cubicBezTo>
                  <a:cubicBezTo>
                    <a:pt x="237846" y="597167"/>
                    <a:pt x="328047" y="659270"/>
                    <a:pt x="423964" y="708704"/>
                  </a:cubicBezTo>
                  <a:lnTo>
                    <a:pt x="430727" y="672510"/>
                  </a:lnTo>
                  <a:cubicBezTo>
                    <a:pt x="442728" y="608025"/>
                    <a:pt x="504736" y="565448"/>
                    <a:pt x="569220" y="577450"/>
                  </a:cubicBezTo>
                  <a:cubicBezTo>
                    <a:pt x="633705" y="589452"/>
                    <a:pt x="676281" y="651459"/>
                    <a:pt x="664280" y="715944"/>
                  </a:cubicBezTo>
                  <a:lnTo>
                    <a:pt x="648945" y="798239"/>
                  </a:lnTo>
                  <a:cubicBezTo>
                    <a:pt x="726764" y="820719"/>
                    <a:pt x="806679" y="835578"/>
                    <a:pt x="887355" y="842626"/>
                  </a:cubicBezTo>
                  <a:lnTo>
                    <a:pt x="902691" y="760330"/>
                  </a:lnTo>
                  <a:cubicBezTo>
                    <a:pt x="914692" y="695846"/>
                    <a:pt x="976700" y="653269"/>
                    <a:pt x="1041184" y="665271"/>
                  </a:cubicBezTo>
                  <a:cubicBezTo>
                    <a:pt x="1105668" y="677272"/>
                    <a:pt x="1148245" y="739280"/>
                    <a:pt x="1136244" y="803764"/>
                  </a:cubicBezTo>
                  <a:lnTo>
                    <a:pt x="1129481" y="840054"/>
                  </a:lnTo>
                  <a:cubicBezTo>
                    <a:pt x="1236732" y="828434"/>
                    <a:pt x="1343222" y="802907"/>
                    <a:pt x="1446282" y="762521"/>
                  </a:cubicBezTo>
                  <a:cubicBezTo>
                    <a:pt x="1590967" y="697084"/>
                    <a:pt x="1712125" y="538969"/>
                    <a:pt x="1730318" y="453720"/>
                  </a:cubicBezTo>
                  <a:cubicBezTo>
                    <a:pt x="1748606" y="367995"/>
                    <a:pt x="1653070" y="267792"/>
                    <a:pt x="1518006" y="232931"/>
                  </a:cubicBezTo>
                  <a:close/>
                </a:path>
              </a:pathLst>
            </a:custGeom>
            <a:solidFill>
              <a:srgbClr val="2510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ext 3">
            <a:extLst>
              <a:ext uri="{FF2B5EF4-FFF2-40B4-BE49-F238E27FC236}">
                <a16:creationId xmlns:a16="http://schemas.microsoft.com/office/drawing/2014/main" id="{EF48634A-ECA1-33E9-625F-A7D21FEC8589}"/>
              </a:ext>
            </a:extLst>
          </p:cNvPr>
          <p:cNvSpPr/>
          <p:nvPr/>
        </p:nvSpPr>
        <p:spPr>
          <a:xfrm>
            <a:off x="623997" y="2492518"/>
            <a:ext cx="6886108" cy="24858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O Halloween em Hong Kong tem raízes tanto na tradição chinesa quanto em influências ocidentais. Ele combina elementos do festival chinês dos fantasmas com o costume de celebrar o Dia das Bruxas.</a:t>
            </a:r>
            <a:endParaRPr lang="en-US" sz="2400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3AF2B84-6546-4F82-56BC-655E07066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738904" y="2942479"/>
            <a:ext cx="2025468" cy="325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4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044A8947-E5FF-C69A-1077-2A5AE65EC9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000"/>
          <a:stretch/>
        </p:blipFill>
        <p:spPr>
          <a:xfrm>
            <a:off x="3657600" y="0"/>
            <a:ext cx="10972800" cy="8229599"/>
          </a:xfrm>
          <a:prstGeom prst="rect">
            <a:avLst/>
          </a:prstGeom>
        </p:spPr>
      </p:pic>
      <p:pic>
        <p:nvPicPr>
          <p:cNvPr id="21" name="Image 0"/>
          <p:cNvPicPr>
            <a:picLocks noChangeAspect="1"/>
          </p:cNvPicPr>
          <p:nvPr/>
        </p:nvPicPr>
        <p:blipFill rotWithShape="1">
          <a:blip r:embed="rId5"/>
          <a:srcRect l="9997" r="64999"/>
          <a:stretch/>
        </p:blipFill>
        <p:spPr>
          <a:xfrm>
            <a:off x="0" y="1"/>
            <a:ext cx="3657600" cy="8229598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96024193-CF59-2CB0-6FDE-9702F0F508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2094">
            <a:off x="-1663743" y="3705306"/>
            <a:ext cx="7709856" cy="4697886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4490798" y="712589"/>
            <a:ext cx="677228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561"/>
              </a:lnSpc>
            </a:pPr>
            <a:r>
              <a:rPr lang="en-US" sz="44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Datas e </a:t>
            </a:r>
            <a:r>
              <a:rPr lang="en-US" sz="4400" b="1" kern="0" spc="-157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Duração</a:t>
            </a:r>
            <a:endParaRPr lang="en-US" sz="4400" b="1" kern="0" spc="-157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01910" y="1740218"/>
            <a:ext cx="44410" cy="5776793"/>
          </a:xfrm>
          <a:prstGeom prst="rect">
            <a:avLst/>
          </a:prstGeom>
          <a:solidFill>
            <a:srgbClr val="C1AF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074027" y="2141518"/>
            <a:ext cx="777597" cy="44410"/>
          </a:xfrm>
          <a:prstGeom prst="rect">
            <a:avLst/>
          </a:prstGeom>
          <a:solidFill>
            <a:srgbClr val="C1AF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574084" y="1913811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0D7F4"/>
          </a:solidFill>
          <a:ln w="13811">
            <a:solidFill>
              <a:srgbClr val="C1AFE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760416" y="1955483"/>
            <a:ext cx="12727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79" dirty="0">
                <a:solidFill>
                  <a:srgbClr val="272525"/>
                </a:solidFill>
                <a:latin typeface="Roboto Bk" pitchFamily="2" charset="0"/>
                <a:ea typeface="Roboto Bk" pitchFamily="2" charset="0"/>
                <a:cs typeface="p22-mackinac-pro" pitchFamily="34" charset="-120"/>
              </a:rPr>
              <a:t>1</a:t>
            </a:r>
            <a:endParaRPr lang="en-US" sz="2624" dirty="0"/>
          </a:p>
        </p:txBody>
      </p:sp>
      <p:sp>
        <p:nvSpPr>
          <p:cNvPr id="9" name="Text 7"/>
          <p:cNvSpPr/>
          <p:nvPr/>
        </p:nvSpPr>
        <p:spPr>
          <a:xfrm>
            <a:off x="6046113" y="196238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Roboto Bk" pitchFamily="2" charset="0"/>
                <a:ea typeface="Roboto Bk" pitchFamily="2" charset="0"/>
                <a:cs typeface="p22-mackinac-pro" pitchFamily="34" charset="-120"/>
              </a:rPr>
              <a:t>Outubro</a:t>
            </a:r>
            <a:endParaRPr lang="en-US" sz="2187" dirty="0"/>
          </a:p>
        </p:txBody>
      </p:sp>
      <p:sp>
        <p:nvSpPr>
          <p:cNvPr id="10" name="Text 8"/>
          <p:cNvSpPr/>
          <p:nvPr/>
        </p:nvSpPr>
        <p:spPr>
          <a:xfrm>
            <a:off x="6046113" y="2531745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As celebrações começam no início de outubro e continuam até o final do mês.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5074027" y="4141172"/>
            <a:ext cx="777597" cy="44410"/>
          </a:xfrm>
          <a:prstGeom prst="rect">
            <a:avLst/>
          </a:prstGeom>
          <a:solidFill>
            <a:srgbClr val="C1AF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4574084" y="391346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0D7F4"/>
          </a:solidFill>
          <a:ln w="13811">
            <a:solidFill>
              <a:srgbClr val="C1AFE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4733746" y="3955137"/>
            <a:ext cx="18061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79" dirty="0">
                <a:solidFill>
                  <a:srgbClr val="272525"/>
                </a:solidFill>
                <a:latin typeface="Roboto Bk" pitchFamily="2" charset="0"/>
                <a:ea typeface="Roboto Bk" pitchFamily="2" charset="0"/>
                <a:cs typeface="p22-mackinac-pro" pitchFamily="34" charset="-120"/>
              </a:rPr>
              <a:t>2</a:t>
            </a:r>
            <a:endParaRPr lang="en-US" sz="2624" dirty="0"/>
          </a:p>
        </p:txBody>
      </p:sp>
      <p:sp>
        <p:nvSpPr>
          <p:cNvPr id="14" name="Text 12"/>
          <p:cNvSpPr/>
          <p:nvPr/>
        </p:nvSpPr>
        <p:spPr>
          <a:xfrm>
            <a:off x="6046113" y="396204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Roboto Bk" pitchFamily="2" charset="0"/>
                <a:ea typeface="Roboto Bk" pitchFamily="2" charset="0"/>
                <a:cs typeface="p22-mackinac-pro" pitchFamily="34" charset="-120"/>
              </a:rPr>
              <a:t>31 de outubro</a:t>
            </a:r>
            <a:endParaRPr lang="en-US" sz="2187" dirty="0"/>
          </a:p>
        </p:txBody>
      </p:sp>
      <p:sp>
        <p:nvSpPr>
          <p:cNvPr id="15" name="Text 13"/>
          <p:cNvSpPr/>
          <p:nvPr/>
        </p:nvSpPr>
        <p:spPr>
          <a:xfrm>
            <a:off x="6046113" y="4531400"/>
            <a:ext cx="7751088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A noite do Dia das Bruxas é o ponto alto das festividades.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5074027" y="6140827"/>
            <a:ext cx="777597" cy="44410"/>
          </a:xfrm>
          <a:prstGeom prst="rect">
            <a:avLst/>
          </a:prstGeom>
          <a:solidFill>
            <a:srgbClr val="C1AFE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5"/>
          <p:cNvSpPr/>
          <p:nvPr/>
        </p:nvSpPr>
        <p:spPr>
          <a:xfrm>
            <a:off x="4574084" y="5913120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0D7F4"/>
          </a:solidFill>
          <a:ln w="13811">
            <a:solidFill>
              <a:srgbClr val="C1AFE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4729936" y="5954792"/>
            <a:ext cx="18823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79" dirty="0">
                <a:solidFill>
                  <a:srgbClr val="272525"/>
                </a:solidFill>
                <a:latin typeface="Roboto Bk" pitchFamily="2" charset="0"/>
                <a:ea typeface="Roboto Bk" pitchFamily="2" charset="0"/>
                <a:cs typeface="p22-mackinac-pro" pitchFamily="34" charset="-120"/>
              </a:rPr>
              <a:t>3</a:t>
            </a:r>
            <a:endParaRPr lang="en-US" sz="2624" dirty="0"/>
          </a:p>
        </p:txBody>
      </p:sp>
      <p:sp>
        <p:nvSpPr>
          <p:cNvPr id="19" name="Text 17"/>
          <p:cNvSpPr/>
          <p:nvPr/>
        </p:nvSpPr>
        <p:spPr>
          <a:xfrm>
            <a:off x="6046113" y="596169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66" dirty="0">
                <a:solidFill>
                  <a:srgbClr val="272525"/>
                </a:solidFill>
                <a:latin typeface="Roboto Bk" pitchFamily="2" charset="0"/>
                <a:ea typeface="Roboto Bk" pitchFamily="2" charset="0"/>
                <a:cs typeface="p22-mackinac-pro" pitchFamily="34" charset="-120"/>
              </a:rPr>
              <a:t>Novembro</a:t>
            </a:r>
            <a:endParaRPr lang="en-US" sz="2187" dirty="0"/>
          </a:p>
        </p:txBody>
      </p:sp>
      <p:sp>
        <p:nvSpPr>
          <p:cNvPr id="20" name="Text 18"/>
          <p:cNvSpPr/>
          <p:nvPr/>
        </p:nvSpPr>
        <p:spPr>
          <a:xfrm>
            <a:off x="6046113" y="6531054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Alguns eventos se estendem até o início de novembro para proporcionar uma experiência completa.</a:t>
            </a:r>
            <a:endParaRPr lang="en-US" sz="1750" dirty="0"/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82AE1C2A-86AF-BB88-F0F7-87A1C980F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1291" y="2942479"/>
            <a:ext cx="2025468" cy="3256778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BEFF88EA-8626-0370-2F0E-E60DA7899E3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3313828" y="4309229"/>
            <a:ext cx="8644791" cy="5196711"/>
          </a:xfrm>
          <a:prstGeom prst="rect">
            <a:avLst/>
          </a:prstGeom>
          <a:effectLst>
            <a:outerShdw blurRad="431800" dist="292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F9805D4D-5732-BEFB-2635-E83ADD8235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74073" y="5789221"/>
            <a:ext cx="1925835" cy="2394857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F79D3897-E188-63A9-9154-650E5219F5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001844">
            <a:off x="757024" y="5817252"/>
            <a:ext cx="1285082" cy="1265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magem em preto e branco&#10;&#10;Descrição gerada automaticamente">
            <a:extLst>
              <a:ext uri="{FF2B5EF4-FFF2-40B4-BE49-F238E27FC236}">
                <a16:creationId xmlns:a16="http://schemas.microsoft.com/office/drawing/2014/main" id="{65364CDB-6CD0-D5F8-0619-E139F3454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35" b="10664"/>
          <a:stretch/>
        </p:blipFill>
        <p:spPr>
          <a:xfrm>
            <a:off x="0" y="2777490"/>
            <a:ext cx="14630400" cy="545211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2037993" y="3869293"/>
            <a:ext cx="68224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561"/>
              </a:lnSpc>
            </a:pPr>
            <a:r>
              <a:rPr lang="en-US" sz="4400" b="1" kern="0" spc="-157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Costume dos </a:t>
            </a:r>
            <a:r>
              <a:rPr lang="en-US" sz="4400" b="1" kern="0" spc="-157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Participantes</a:t>
            </a:r>
            <a:endParaRPr lang="en-US" sz="4400" b="1" kern="0" spc="-157" dirty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boto Bk" pitchFamily="2" charset="0"/>
              <a:ea typeface="Roboto Bk" pitchFamily="2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3269546-0734-6047-A4BC-20C65A66A66B}"/>
              </a:ext>
            </a:extLst>
          </p:cNvPr>
          <p:cNvGrpSpPr/>
          <p:nvPr/>
        </p:nvGrpSpPr>
        <p:grpSpPr>
          <a:xfrm>
            <a:off x="2037993" y="5070515"/>
            <a:ext cx="5166122" cy="2067282"/>
            <a:chOff x="2037993" y="5070515"/>
            <a:chExt cx="5166122" cy="2067282"/>
          </a:xfrm>
        </p:grpSpPr>
        <p:sp>
          <p:nvSpPr>
            <p:cNvPr id="5" name="Shape 3"/>
            <p:cNvSpPr/>
            <p:nvPr/>
          </p:nvSpPr>
          <p:spPr>
            <a:xfrm>
              <a:off x="2037993" y="5070515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0D7F4"/>
            </a:solidFill>
            <a:ln w="13811">
              <a:solidFill>
                <a:srgbClr val="C1AFE9"/>
              </a:solidFill>
              <a:prstDash val="soli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 4"/>
            <p:cNvSpPr/>
            <p:nvPr/>
          </p:nvSpPr>
          <p:spPr>
            <a:xfrm>
              <a:off x="2224326" y="5112187"/>
              <a:ext cx="127278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281"/>
                </a:lnSpc>
                <a:buNone/>
              </a:pPr>
              <a:r>
                <a:rPr lang="en-US" sz="2624" b="1" kern="0" spc="-79" dirty="0">
                  <a:solidFill>
                    <a:srgbClr val="272525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1</a:t>
              </a:r>
              <a:endParaRPr lang="en-US" sz="2624" dirty="0"/>
            </a:p>
          </p:txBody>
        </p:sp>
        <p:sp>
          <p:nvSpPr>
            <p:cNvPr id="7" name="Text 5"/>
            <p:cNvSpPr/>
            <p:nvPr/>
          </p:nvSpPr>
          <p:spPr>
            <a:xfrm>
              <a:off x="2760107" y="5146834"/>
              <a:ext cx="2221944" cy="347186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2734"/>
                </a:lnSpc>
                <a:buNone/>
              </a:pPr>
              <a:r>
                <a:rPr lang="en-US" sz="2187" b="1" kern="0" spc="-66" dirty="0">
                  <a:solidFill>
                    <a:schemeClr val="accent4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Elaborados</a:t>
              </a:r>
              <a:endParaRPr lang="en-US" sz="2187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2760107" y="5716191"/>
              <a:ext cx="4444008" cy="142160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2799"/>
                </a:lnSpc>
                <a:buNone/>
              </a:pPr>
              <a:r>
                <a:rPr lang="en-US" sz="175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Eudoxus Sans" pitchFamily="34" charset="-120"/>
                </a:rPr>
                <a:t>Os participantes capricham nas fantasias criativas e elaboradas, desde personagens de filmes até criaturas místicas.</a:t>
              </a:r>
              <a:endParaRPr lang="en-US" sz="17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5826B34-ED1A-97EC-9351-2577142A0175}"/>
              </a:ext>
            </a:extLst>
          </p:cNvPr>
          <p:cNvGrpSpPr/>
          <p:nvPr/>
        </p:nvGrpSpPr>
        <p:grpSpPr>
          <a:xfrm>
            <a:off x="7426285" y="5070515"/>
            <a:ext cx="5166122" cy="1711881"/>
            <a:chOff x="7426285" y="5070515"/>
            <a:chExt cx="5166122" cy="1711881"/>
          </a:xfrm>
        </p:grpSpPr>
        <p:sp>
          <p:nvSpPr>
            <p:cNvPr id="9" name="Shape 7"/>
            <p:cNvSpPr/>
            <p:nvPr/>
          </p:nvSpPr>
          <p:spPr>
            <a:xfrm>
              <a:off x="7426285" y="5070515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0D7F4"/>
            </a:solidFill>
            <a:ln w="13811">
              <a:solidFill>
                <a:srgbClr val="C1AFE9"/>
              </a:solidFill>
              <a:prstDash val="soli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 8"/>
            <p:cNvSpPr/>
            <p:nvPr/>
          </p:nvSpPr>
          <p:spPr>
            <a:xfrm>
              <a:off x="7585948" y="5112187"/>
              <a:ext cx="180618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281"/>
                </a:lnSpc>
                <a:buNone/>
              </a:pPr>
              <a:r>
                <a:rPr lang="en-US" sz="2624" b="1" kern="0" spc="-79" dirty="0">
                  <a:solidFill>
                    <a:srgbClr val="272525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2</a:t>
              </a:r>
              <a:endParaRPr lang="en-US" sz="2624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8148399" y="5146834"/>
              <a:ext cx="2964537" cy="347186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2734"/>
                </a:lnSpc>
                <a:buNone/>
              </a:pPr>
              <a:r>
                <a:rPr lang="en-US" sz="2187" b="1" kern="0" spc="-66" dirty="0">
                  <a:solidFill>
                    <a:schemeClr val="accent4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Parada Fantasmagórica</a:t>
              </a:r>
              <a:endParaRPr lang="en-US" sz="2187" dirty="0">
                <a:solidFill>
                  <a:schemeClr val="accent4"/>
                </a:solidFill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8148399" y="5716191"/>
              <a:ext cx="4444008" cy="1066205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2799"/>
                </a:lnSpc>
                <a:buNone/>
              </a:pPr>
              <a:r>
                <a:rPr lang="en-US" sz="175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Eudoxus Sans" pitchFamily="34" charset="-120"/>
                </a:rPr>
                <a:t>Uma grande parada é realizada, onde as pessoas desfilam pelas ruas mostrando suas fantasias assombrosas.</a:t>
              </a:r>
              <a:endParaRPr lang="en-US" sz="17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Image 0"/>
          <p:cNvPicPr>
            <a:picLocks noChangeAspect="1"/>
          </p:cNvPicPr>
          <p:nvPr/>
        </p:nvPicPr>
        <p:blipFill rotWithShape="1">
          <a:blip r:embed="rId4"/>
          <a:srcRect l="1020" t="36059" r="1020" b="36059"/>
          <a:stretch/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6459EE08-5292-13D1-EBF9-7F4B6911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87" b="284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2037993" y="1621036"/>
            <a:ext cx="4443889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561"/>
              </a:lnSpc>
            </a:pPr>
            <a:r>
              <a:rPr lang="en-US" sz="4400" b="1" kern="0" spc="-157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Comidas</a:t>
            </a:r>
            <a:r>
              <a:rPr lang="en-US" sz="4400" b="1" kern="0" spc="-157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 </a:t>
            </a:r>
            <a:r>
              <a:rPr lang="en-US" sz="4400" b="1" kern="0" spc="-157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Típicas</a:t>
            </a:r>
            <a:endParaRPr lang="en-US" sz="4400" b="1" kern="0" spc="-157" dirty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boto Bk" pitchFamily="2" charset="0"/>
              <a:ea typeface="Roboto Bk" pitchFamily="2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E2B8CCB-0401-EEB6-FAA7-C42669F209F1}"/>
              </a:ext>
            </a:extLst>
          </p:cNvPr>
          <p:cNvGrpSpPr/>
          <p:nvPr/>
        </p:nvGrpSpPr>
        <p:grpSpPr>
          <a:xfrm>
            <a:off x="2037993" y="2738914"/>
            <a:ext cx="3295888" cy="4660939"/>
            <a:chOff x="2037993" y="2738914"/>
            <a:chExt cx="3295888" cy="4660939"/>
          </a:xfrm>
        </p:grpSpPr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993" y="2738914"/>
              <a:ext cx="3295888" cy="2036921"/>
            </a:xfrm>
            <a:prstGeom prst="rect">
              <a:avLst/>
            </a:prstGeom>
          </p:spPr>
        </p:pic>
        <p:sp>
          <p:nvSpPr>
            <p:cNvPr id="6" name="Text 3"/>
            <p:cNvSpPr/>
            <p:nvPr/>
          </p:nvSpPr>
          <p:spPr>
            <a:xfrm>
              <a:off x="2037993" y="5053489"/>
              <a:ext cx="3269337" cy="347186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l">
                <a:lnSpc>
                  <a:spcPts val="2734"/>
                </a:lnSpc>
                <a:buNone/>
              </a:pPr>
              <a:r>
                <a:rPr lang="en-US" sz="2187" b="1" kern="0" spc="-66" dirty="0">
                  <a:solidFill>
                    <a:schemeClr val="accent4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Mooncakes Assombrados</a:t>
              </a:r>
              <a:endParaRPr lang="en-US" sz="2187" dirty="0">
                <a:solidFill>
                  <a:schemeClr val="accent4"/>
                </a:solidFill>
              </a:endParaRPr>
            </a:p>
          </p:txBody>
        </p:sp>
        <p:sp>
          <p:nvSpPr>
            <p:cNvPr id="7" name="Text 4"/>
            <p:cNvSpPr/>
            <p:nvPr/>
          </p:nvSpPr>
          <p:spPr>
            <a:xfrm>
              <a:off x="2037993" y="5622845"/>
              <a:ext cx="3295888" cy="177700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l">
                <a:lnSpc>
                  <a:spcPts val="2799"/>
                </a:lnSpc>
                <a:buNone/>
              </a:pPr>
              <a:r>
                <a:rPr lang="en-US" sz="175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Eudoxus Sans" pitchFamily="34" charset="-120"/>
                </a:rPr>
                <a:t>As deliciosas mooncakes ganham uma versão temática de Halloween, com recheios assustadores e decorações criativas.</a:t>
              </a:r>
              <a:endParaRPr lang="en-US" sz="17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DE44A4AA-A21C-EEFD-B287-09384D387AA1}"/>
              </a:ext>
            </a:extLst>
          </p:cNvPr>
          <p:cNvGrpSpPr/>
          <p:nvPr/>
        </p:nvGrpSpPr>
        <p:grpSpPr>
          <a:xfrm>
            <a:off x="5667137" y="2738914"/>
            <a:ext cx="3296007" cy="4661058"/>
            <a:chOff x="5667137" y="2738914"/>
            <a:chExt cx="3296007" cy="4661058"/>
          </a:xfrm>
        </p:grpSpPr>
        <p:pic>
          <p:nvPicPr>
            <p:cNvPr id="8" name="Image 1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7137" y="2738914"/>
              <a:ext cx="3296007" cy="2037040"/>
            </a:xfrm>
            <a:prstGeom prst="rect">
              <a:avLst/>
            </a:prstGeom>
          </p:spPr>
        </p:pic>
        <p:sp>
          <p:nvSpPr>
            <p:cNvPr id="9" name="Text 5"/>
            <p:cNvSpPr/>
            <p:nvPr/>
          </p:nvSpPr>
          <p:spPr>
            <a:xfrm>
              <a:off x="5667137" y="5053608"/>
              <a:ext cx="2221944" cy="347186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l">
                <a:lnSpc>
                  <a:spcPts val="2734"/>
                </a:lnSpc>
                <a:buNone/>
              </a:pPr>
              <a:r>
                <a:rPr lang="en-US" sz="2187" b="1" kern="0" spc="-66" dirty="0">
                  <a:solidFill>
                    <a:schemeClr val="accent4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Sopa de Cobra</a:t>
              </a:r>
              <a:endParaRPr lang="en-US" sz="2187" dirty="0">
                <a:solidFill>
                  <a:schemeClr val="accent4"/>
                </a:solidFill>
              </a:endParaRPr>
            </a:p>
          </p:txBody>
        </p:sp>
        <p:sp>
          <p:nvSpPr>
            <p:cNvPr id="10" name="Text 6"/>
            <p:cNvSpPr/>
            <p:nvPr/>
          </p:nvSpPr>
          <p:spPr>
            <a:xfrm>
              <a:off x="5667137" y="5622964"/>
              <a:ext cx="3296007" cy="177700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l">
                <a:lnSpc>
                  <a:spcPts val="2799"/>
                </a:lnSpc>
                <a:buNone/>
              </a:pPr>
              <a:r>
                <a:rPr lang="en-US" sz="175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Eudoxus Sans" pitchFamily="34" charset="-120"/>
                </a:rPr>
                <a:t>Uma iguaria tradicional consumida no Halloween, a sopa de cobra dizem fortalecer o corpo e afastar os espíritos malignos.</a:t>
              </a:r>
              <a:endParaRPr lang="en-US" sz="17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87FA6BF-574D-6A7B-33FC-C31166565EBE}"/>
              </a:ext>
            </a:extLst>
          </p:cNvPr>
          <p:cNvGrpSpPr/>
          <p:nvPr/>
        </p:nvGrpSpPr>
        <p:grpSpPr>
          <a:xfrm>
            <a:off x="9296400" y="2738914"/>
            <a:ext cx="3296007" cy="4661058"/>
            <a:chOff x="9296400" y="2738914"/>
            <a:chExt cx="3296007" cy="4661058"/>
          </a:xfrm>
        </p:grpSpPr>
        <p:pic>
          <p:nvPicPr>
            <p:cNvPr id="11" name="Image 2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6400" y="2738914"/>
              <a:ext cx="3296007" cy="2037040"/>
            </a:xfrm>
            <a:prstGeom prst="rect">
              <a:avLst/>
            </a:prstGeom>
          </p:spPr>
        </p:pic>
        <p:sp>
          <p:nvSpPr>
            <p:cNvPr id="12" name="Text 7"/>
            <p:cNvSpPr/>
            <p:nvPr/>
          </p:nvSpPr>
          <p:spPr>
            <a:xfrm>
              <a:off x="9296400" y="5053608"/>
              <a:ext cx="2221944" cy="347186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l">
                <a:lnSpc>
                  <a:spcPts val="2734"/>
                </a:lnSpc>
                <a:buNone/>
              </a:pPr>
              <a:r>
                <a:rPr lang="en-US" sz="2187" b="1" kern="0" spc="-66" dirty="0">
                  <a:solidFill>
                    <a:schemeClr val="accent4"/>
                  </a:solidFill>
                  <a:latin typeface="Roboto Bk" pitchFamily="2" charset="0"/>
                  <a:ea typeface="Roboto Bk" pitchFamily="2" charset="0"/>
                  <a:cs typeface="p22-mackinac-pro" pitchFamily="34" charset="-120"/>
                </a:rPr>
                <a:t>Tong Yuen</a:t>
              </a:r>
              <a:endParaRPr lang="en-US" sz="2187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 8"/>
            <p:cNvSpPr/>
            <p:nvPr/>
          </p:nvSpPr>
          <p:spPr>
            <a:xfrm>
              <a:off x="9296400" y="5622964"/>
              <a:ext cx="3296007" cy="177700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 algn="l">
                <a:lnSpc>
                  <a:spcPts val="2799"/>
                </a:lnSpc>
                <a:buNone/>
              </a:pPr>
              <a:r>
                <a:rPr lang="en-US" sz="175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Eudoxus Sans" pitchFamily="34" charset="-120"/>
                </a:rPr>
                <a:t>Esses pequenos bolinhos de arroz glutinoso são consumidos como símbolo de união e prosperidade durante o Halloween.</a:t>
              </a:r>
              <a:endParaRPr lang="en-US" sz="17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Gráfico 16">
            <a:extLst>
              <a:ext uri="{FF2B5EF4-FFF2-40B4-BE49-F238E27FC236}">
                <a16:creationId xmlns:a16="http://schemas.microsoft.com/office/drawing/2014/main" id="{93A05DD9-7E93-D7CC-B790-5417824DD3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48040" y="4790542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7B3FE09E-DDDC-3A65-6286-9DDBB58D5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89359" y="4406200"/>
            <a:ext cx="2454853" cy="361087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60B890D-7640-2E03-EDFE-617C6C62E6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31855" y="64753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0B4F1C77-9799-93FF-D083-A1903AD47D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76147" y="6065487"/>
            <a:ext cx="1925835" cy="2394857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0158C13B-C879-A1FD-9710-47B18163A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673323" y="5996919"/>
            <a:ext cx="1285082" cy="1265997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97BDC3B1-7BBD-E33A-E797-EFECF561F97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97605"/>
          <a:stretch/>
        </p:blipFill>
        <p:spPr>
          <a:xfrm>
            <a:off x="-536020" y="0"/>
            <a:ext cx="350350" cy="82295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magem em preto e branco&#10;&#10;Descrição gerada automaticamente">
            <a:extLst>
              <a:ext uri="{FF2B5EF4-FFF2-40B4-BE49-F238E27FC236}">
                <a16:creationId xmlns:a16="http://schemas.microsoft.com/office/drawing/2014/main" id="{884F5A4C-25DA-89C4-FEF3-FCCC6C37A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87" b="284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FE934FC-DA60-C9E6-FB0A-161824F32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pic>
        <p:nvPicPr>
          <p:cNvPr id="2050" name="Picture 2" descr="Different shades of Western and Chinese 'ghost festivals'[7]-  Chinadaily.com.cn">
            <a:extLst>
              <a:ext uri="{FF2B5EF4-FFF2-40B4-BE49-F238E27FC236}">
                <a16:creationId xmlns:a16="http://schemas.microsoft.com/office/drawing/2014/main" id="{D003417C-986B-68F4-CCA1-216F84DDC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r="16819"/>
          <a:stretch/>
        </p:blipFill>
        <p:spPr bwMode="auto">
          <a:xfrm>
            <a:off x="9143999" y="-1"/>
            <a:ext cx="5486401" cy="82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9A22310-E1E5-EF4F-E71C-54FFC8C10C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0105" y="4790542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3C58666-9F83-B184-F854-3C670846ED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30859" y="4406200"/>
            <a:ext cx="2454853" cy="361087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851FF09-6228-8A66-0BAD-455D8D277D5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8109" y="64753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AA7C9E7-3A6E-EDC4-0D98-72782EAC92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98481" y="6065487"/>
            <a:ext cx="1925835" cy="239485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0D68382-4AF3-C259-0DA9-F98CA787A8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420195" y="5996919"/>
            <a:ext cx="1285082" cy="1265997"/>
          </a:xfrm>
          <a:prstGeom prst="rect">
            <a:avLst/>
          </a:prstGeom>
        </p:spPr>
      </p:pic>
      <p:sp>
        <p:nvSpPr>
          <p:cNvPr id="14" name="Text 2">
            <a:extLst>
              <a:ext uri="{FF2B5EF4-FFF2-40B4-BE49-F238E27FC236}">
                <a16:creationId xmlns:a16="http://schemas.microsoft.com/office/drawing/2014/main" id="{B7EA8C1E-9B09-3DF3-21B4-DE5C66FE650E}"/>
              </a:ext>
            </a:extLst>
          </p:cNvPr>
          <p:cNvSpPr/>
          <p:nvPr/>
        </p:nvSpPr>
        <p:spPr>
          <a:xfrm>
            <a:off x="481252" y="591425"/>
            <a:ext cx="6253377" cy="27274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pt-BR" sz="48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  <a:cs typeface="p22-mackinac-pro" pitchFamily="34" charset="-120"/>
              </a:rPr>
              <a:t>TRADIÇÃO LOCAL OU INFLUÊNCIA DOS ESTRANGEIROS?</a:t>
            </a: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5656A2D0-2D7D-6878-3BEE-AFD35268D506}"/>
              </a:ext>
            </a:extLst>
          </p:cNvPr>
          <p:cNvSpPr/>
          <p:nvPr/>
        </p:nvSpPr>
        <p:spPr>
          <a:xfrm>
            <a:off x="623997" y="3511036"/>
            <a:ext cx="6886108" cy="30675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solidFill>
                  <a:srgbClr val="272525"/>
                </a:solidFill>
                <a:latin typeface="Roboto" pitchFamily="2" charset="0"/>
                <a:ea typeface="Roboto" pitchFamily="2" charset="0"/>
                <a:cs typeface="Eudoxus Sans" pitchFamily="34" charset="-120"/>
              </a:rPr>
              <a:t>O Halloween em Hong Kong é uma combinação única de tradições antigas e influência ocidental. Embora a tradição chinesa dos fantasmas já existisse, a celebração do Halloween foi trazida pelos estrangeiros e adaptada à cultura local.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EEDCEBBE-22A3-B42E-E58D-CB41367FB4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5809702">
            <a:off x="-28005974" y="-1020868"/>
            <a:ext cx="3971804" cy="3971804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4BFB62F-38C5-9925-1E05-A07AAB3EC8F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36710521" y="2452744"/>
            <a:ext cx="8209054" cy="5413999"/>
          </a:xfrm>
          <a:prstGeom prst="rect">
            <a:avLst/>
          </a:prstGeom>
          <a:effectLst>
            <a:outerShdw blurRad="444500" dist="241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22D6B4D2-2C0F-65E9-C3ED-5B0FBA47E63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26221947" y="4525033"/>
            <a:ext cx="7709856" cy="469788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2F73E45E-E526-49F5-A450-ABB8F8FC0D9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22892224" y="2938589"/>
            <a:ext cx="3642463" cy="4205525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8263214-C7D3-0B57-F7DB-6AC9546D909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28672744" y="1902965"/>
            <a:ext cx="2025468" cy="3256778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876316EE-6FEE-D731-CC1F-386F1DA80A11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43132242" y="4351922"/>
            <a:ext cx="8644791" cy="5196711"/>
          </a:xfrm>
          <a:prstGeom prst="rect">
            <a:avLst/>
          </a:prstGeom>
          <a:effectLst>
            <a:outerShdw blurRad="431800" dist="292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D1D2CE5D-3DA3-BD19-45A5-B87661628F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29008297" y="6474554"/>
            <a:ext cx="1285082" cy="1265997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F474781-9CB3-C54D-2F79-EF0E5597A08E}"/>
              </a:ext>
            </a:extLst>
          </p:cNvPr>
          <p:cNvGrpSpPr/>
          <p:nvPr/>
        </p:nvGrpSpPr>
        <p:grpSpPr>
          <a:xfrm rot="880404">
            <a:off x="-17240838" y="5321609"/>
            <a:ext cx="2966346" cy="2418943"/>
            <a:chOff x="4788655" y="907908"/>
            <a:chExt cx="4794489" cy="3909724"/>
          </a:xfrm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B8852E31-EF8F-C821-7E42-DF6FBEBF96B0}"/>
                </a:ext>
              </a:extLst>
            </p:cNvPr>
            <p:cNvSpPr/>
            <p:nvPr/>
          </p:nvSpPr>
          <p:spPr>
            <a:xfrm>
              <a:off x="7284723" y="907908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7 w 470278"/>
                <a:gd name="connsiteY1" fmla="*/ 1042365 h 1044857"/>
                <a:gd name="connsiteX2" fmla="*/ 143687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4 w 470278"/>
                <a:gd name="connsiteY5" fmla="*/ 4140 h 1044857"/>
                <a:gd name="connsiteX6" fmla="*/ 336854 w 470278"/>
                <a:gd name="connsiteY6" fmla="*/ 4140 h 1044857"/>
                <a:gd name="connsiteX7" fmla="*/ 452011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7" y="1042365"/>
                  </a:cubicBezTo>
                  <a:lnTo>
                    <a:pt x="143687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2" y="581450"/>
                    <a:pt x="27863" y="328752"/>
                    <a:pt x="108825" y="120726"/>
                  </a:cubicBezTo>
                  <a:cubicBezTo>
                    <a:pt x="144830" y="28238"/>
                    <a:pt x="239317" y="-14053"/>
                    <a:pt x="336854" y="4140"/>
                  </a:cubicBezTo>
                  <a:lnTo>
                    <a:pt x="336854" y="4140"/>
                  </a:lnTo>
                  <a:cubicBezTo>
                    <a:pt x="434294" y="22237"/>
                    <a:pt x="505351" y="143681"/>
                    <a:pt x="452011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solidFill>
              <a:srgbClr val="C499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D73482BC-2134-E4E5-D81A-33638B3D214D}"/>
                </a:ext>
              </a:extLst>
            </p:cNvPr>
            <p:cNvSpPr/>
            <p:nvPr/>
          </p:nvSpPr>
          <p:spPr>
            <a:xfrm>
              <a:off x="7332443" y="977535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6 w 470278"/>
                <a:gd name="connsiteY1" fmla="*/ 1042365 h 1044857"/>
                <a:gd name="connsiteX2" fmla="*/ 143686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3 w 470278"/>
                <a:gd name="connsiteY5" fmla="*/ 4140 h 1044857"/>
                <a:gd name="connsiteX6" fmla="*/ 336853 w 470278"/>
                <a:gd name="connsiteY6" fmla="*/ 4140 h 1044857"/>
                <a:gd name="connsiteX7" fmla="*/ 452010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6" y="1042365"/>
                  </a:cubicBezTo>
                  <a:lnTo>
                    <a:pt x="143686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1" y="581450"/>
                    <a:pt x="27862" y="328752"/>
                    <a:pt x="108825" y="120726"/>
                  </a:cubicBezTo>
                  <a:cubicBezTo>
                    <a:pt x="144734" y="28238"/>
                    <a:pt x="239317" y="-14053"/>
                    <a:pt x="336853" y="4140"/>
                  </a:cubicBezTo>
                  <a:lnTo>
                    <a:pt x="336853" y="4140"/>
                  </a:lnTo>
                  <a:cubicBezTo>
                    <a:pt x="434294" y="22237"/>
                    <a:pt x="505351" y="143681"/>
                    <a:pt x="452010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gradFill>
              <a:gsLst>
                <a:gs pos="0">
                  <a:srgbClr val="4C2585"/>
                </a:gs>
                <a:gs pos="50000">
                  <a:srgbClr val="5D3498"/>
                </a:gs>
                <a:gs pos="100000">
                  <a:srgbClr val="6E43AB"/>
                </a:gs>
              </a:gsLst>
              <a:lin ang="14492281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9AD16FC3-6C88-6762-8FE6-37EB93B9006D}"/>
                </a:ext>
              </a:extLst>
            </p:cNvPr>
            <p:cNvSpPr/>
            <p:nvPr/>
          </p:nvSpPr>
          <p:spPr>
            <a:xfrm>
              <a:off x="7651173" y="2309519"/>
              <a:ext cx="1884192" cy="2426279"/>
            </a:xfrm>
            <a:custGeom>
              <a:avLst/>
              <a:gdLst>
                <a:gd name="connsiteX0" fmla="*/ 1857211 w 1884192"/>
                <a:gd name="connsiteY0" fmla="*/ 1383257 h 2426279"/>
                <a:gd name="connsiteX1" fmla="*/ 718783 w 1884192"/>
                <a:gd name="connsiteY1" fmla="*/ 2414148 h 2426279"/>
                <a:gd name="connsiteX2" fmla="*/ 27077 w 1884192"/>
                <a:gd name="connsiteY2" fmla="*/ 1043024 h 2426279"/>
                <a:gd name="connsiteX3" fmla="*/ 1165315 w 1884192"/>
                <a:gd name="connsiteY3" fmla="*/ 12133 h 2426279"/>
                <a:gd name="connsiteX4" fmla="*/ 1857115 w 1884192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192" h="2426279">
                  <a:moveTo>
                    <a:pt x="1857211" y="1383257"/>
                  </a:moveTo>
                  <a:cubicBezTo>
                    <a:pt x="1733862" y="2046483"/>
                    <a:pt x="1224179" y="2508065"/>
                    <a:pt x="718783" y="2414148"/>
                  </a:cubicBezTo>
                  <a:cubicBezTo>
                    <a:pt x="213481" y="2320232"/>
                    <a:pt x="-96271" y="1706250"/>
                    <a:pt x="27077" y="1043024"/>
                  </a:cubicBezTo>
                  <a:cubicBezTo>
                    <a:pt x="150426" y="379703"/>
                    <a:pt x="660014" y="-81783"/>
                    <a:pt x="1165315" y="12133"/>
                  </a:cubicBezTo>
                  <a:cubicBezTo>
                    <a:pt x="1670711" y="106050"/>
                    <a:pt x="1980464" y="719936"/>
                    <a:pt x="1857115" y="1383257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3A351813-CFE7-256F-47FC-4C6973CC1D9A}"/>
                </a:ext>
              </a:extLst>
            </p:cNvPr>
            <p:cNvSpPr/>
            <p:nvPr/>
          </p:nvSpPr>
          <p:spPr>
            <a:xfrm>
              <a:off x="7698924" y="2379147"/>
              <a:ext cx="1884220" cy="2426279"/>
            </a:xfrm>
            <a:custGeom>
              <a:avLst/>
              <a:gdLst>
                <a:gd name="connsiteX0" fmla="*/ 1857180 w 1884220"/>
                <a:gd name="connsiteY0" fmla="*/ 1383257 h 2426279"/>
                <a:gd name="connsiteX1" fmla="*/ 718752 w 1884220"/>
                <a:gd name="connsiteY1" fmla="*/ 2414148 h 2426279"/>
                <a:gd name="connsiteX2" fmla="*/ 27046 w 1884220"/>
                <a:gd name="connsiteY2" fmla="*/ 1043024 h 2426279"/>
                <a:gd name="connsiteX3" fmla="*/ 1165284 w 1884220"/>
                <a:gd name="connsiteY3" fmla="*/ 12134 h 2426279"/>
                <a:gd name="connsiteX4" fmla="*/ 1857180 w 1884220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20" h="2426279">
                  <a:moveTo>
                    <a:pt x="1857180" y="1383257"/>
                  </a:moveTo>
                  <a:cubicBezTo>
                    <a:pt x="1733831" y="2046483"/>
                    <a:pt x="1224148" y="2508065"/>
                    <a:pt x="718752" y="2414148"/>
                  </a:cubicBezTo>
                  <a:cubicBezTo>
                    <a:pt x="213451" y="2320232"/>
                    <a:pt x="-96207" y="1706250"/>
                    <a:pt x="27046" y="1043024"/>
                  </a:cubicBezTo>
                  <a:cubicBezTo>
                    <a:pt x="150395" y="379703"/>
                    <a:pt x="659983" y="-81783"/>
                    <a:pt x="1165284" y="12134"/>
                  </a:cubicBezTo>
                  <a:cubicBezTo>
                    <a:pt x="1670680" y="106050"/>
                    <a:pt x="1980434" y="720031"/>
                    <a:pt x="1857180" y="1383257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9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8B659606-6504-EA67-146C-C5B32124CDF7}"/>
                </a:ext>
              </a:extLst>
            </p:cNvPr>
            <p:cNvSpPr/>
            <p:nvPr/>
          </p:nvSpPr>
          <p:spPr>
            <a:xfrm>
              <a:off x="4788655" y="1700089"/>
              <a:ext cx="1884256" cy="2426416"/>
            </a:xfrm>
            <a:custGeom>
              <a:avLst/>
              <a:gdLst>
                <a:gd name="connsiteX0" fmla="*/ 1857180 w 1884256"/>
                <a:gd name="connsiteY0" fmla="*/ 1383373 h 2426416"/>
                <a:gd name="connsiteX1" fmla="*/ 718752 w 1884256"/>
                <a:gd name="connsiteY1" fmla="*/ 2414264 h 2426416"/>
                <a:gd name="connsiteX2" fmla="*/ 27046 w 1884256"/>
                <a:gd name="connsiteY2" fmla="*/ 1043045 h 2426416"/>
                <a:gd name="connsiteX3" fmla="*/ 1165379 w 1884256"/>
                <a:gd name="connsiteY3" fmla="*/ 12154 h 2426416"/>
                <a:gd name="connsiteX4" fmla="*/ 1857180 w 1884256"/>
                <a:gd name="connsiteY4" fmla="*/ 1383373 h 242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56" h="2426416">
                  <a:moveTo>
                    <a:pt x="1857180" y="1383373"/>
                  </a:moveTo>
                  <a:cubicBezTo>
                    <a:pt x="1733926" y="2046599"/>
                    <a:pt x="1224149" y="2508276"/>
                    <a:pt x="718752" y="2414264"/>
                  </a:cubicBezTo>
                  <a:cubicBezTo>
                    <a:pt x="213451" y="2320157"/>
                    <a:pt x="-96207" y="1706271"/>
                    <a:pt x="27046" y="1043045"/>
                  </a:cubicBezTo>
                  <a:cubicBezTo>
                    <a:pt x="150395" y="379724"/>
                    <a:pt x="659983" y="-81857"/>
                    <a:pt x="1165379" y="12154"/>
                  </a:cubicBezTo>
                  <a:cubicBezTo>
                    <a:pt x="1670776" y="106071"/>
                    <a:pt x="1980529" y="720052"/>
                    <a:pt x="1857180" y="138337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C161FE38-5DBE-672E-6A24-FA21930D922C}"/>
                </a:ext>
              </a:extLst>
            </p:cNvPr>
            <p:cNvSpPr/>
            <p:nvPr/>
          </p:nvSpPr>
          <p:spPr>
            <a:xfrm>
              <a:off x="4836376" y="1769716"/>
              <a:ext cx="1884351" cy="2426395"/>
            </a:xfrm>
            <a:custGeom>
              <a:avLst/>
              <a:gdLst>
                <a:gd name="connsiteX0" fmla="*/ 1857275 w 1884351"/>
                <a:gd name="connsiteY0" fmla="*/ 1383373 h 2426395"/>
                <a:gd name="connsiteX1" fmla="*/ 718847 w 1884351"/>
                <a:gd name="connsiteY1" fmla="*/ 2414264 h 2426395"/>
                <a:gd name="connsiteX2" fmla="*/ 27046 w 1884351"/>
                <a:gd name="connsiteY2" fmla="*/ 1043045 h 2426395"/>
                <a:gd name="connsiteX3" fmla="*/ 1165474 w 1884351"/>
                <a:gd name="connsiteY3" fmla="*/ 12154 h 2426395"/>
                <a:gd name="connsiteX4" fmla="*/ 1857275 w 1884351"/>
                <a:gd name="connsiteY4" fmla="*/ 1383373 h 242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51" h="2426395">
                  <a:moveTo>
                    <a:pt x="1857275" y="1383373"/>
                  </a:moveTo>
                  <a:cubicBezTo>
                    <a:pt x="1733926" y="2046599"/>
                    <a:pt x="1224243" y="2508181"/>
                    <a:pt x="718847" y="2414264"/>
                  </a:cubicBezTo>
                  <a:cubicBezTo>
                    <a:pt x="213450" y="2320157"/>
                    <a:pt x="-96207" y="1706271"/>
                    <a:pt x="27046" y="1043045"/>
                  </a:cubicBezTo>
                  <a:cubicBezTo>
                    <a:pt x="150395" y="379724"/>
                    <a:pt x="659982" y="-81858"/>
                    <a:pt x="1165474" y="12154"/>
                  </a:cubicBezTo>
                  <a:cubicBezTo>
                    <a:pt x="1670871" y="106166"/>
                    <a:pt x="1980624" y="720052"/>
                    <a:pt x="1857275" y="1383373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669C07D2-878B-F15E-6D0D-CD1FC3194E14}"/>
                </a:ext>
              </a:extLst>
            </p:cNvPr>
            <p:cNvSpPr/>
            <p:nvPr/>
          </p:nvSpPr>
          <p:spPr>
            <a:xfrm>
              <a:off x="5288382" y="1681618"/>
              <a:ext cx="2150734" cy="2769397"/>
            </a:xfrm>
            <a:custGeom>
              <a:avLst/>
              <a:gdLst>
                <a:gd name="connsiteX0" fmla="*/ 2119739 w 2150734"/>
                <a:gd name="connsiteY0" fmla="*/ 1578913 h 2769397"/>
                <a:gd name="connsiteX1" fmla="*/ 820434 w 2150734"/>
                <a:gd name="connsiteY1" fmla="*/ 2755537 h 2769397"/>
                <a:gd name="connsiteX2" fmla="*/ 30906 w 2150734"/>
                <a:gd name="connsiteY2" fmla="*/ 1190579 h 2769397"/>
                <a:gd name="connsiteX3" fmla="*/ 1330212 w 2150734"/>
                <a:gd name="connsiteY3" fmla="*/ 13860 h 2769397"/>
                <a:gd name="connsiteX4" fmla="*/ 2119834 w 2150734"/>
                <a:gd name="connsiteY4" fmla="*/ 1578913 h 276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34" h="2769397">
                  <a:moveTo>
                    <a:pt x="2119739" y="1578913"/>
                  </a:moveTo>
                  <a:cubicBezTo>
                    <a:pt x="1978959" y="2335960"/>
                    <a:pt x="1397268" y="2862788"/>
                    <a:pt x="820434" y="2755537"/>
                  </a:cubicBezTo>
                  <a:cubicBezTo>
                    <a:pt x="243600" y="2648190"/>
                    <a:pt x="-109873" y="1947531"/>
                    <a:pt x="30906" y="1190579"/>
                  </a:cubicBezTo>
                  <a:cubicBezTo>
                    <a:pt x="171686" y="433437"/>
                    <a:pt x="753378" y="-93391"/>
                    <a:pt x="1330212" y="13860"/>
                  </a:cubicBezTo>
                  <a:cubicBezTo>
                    <a:pt x="1907045" y="121112"/>
                    <a:pt x="2260614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A6401A96-9BE6-4938-3FF1-1DF1C07F4743}"/>
                </a:ext>
              </a:extLst>
            </p:cNvPr>
            <p:cNvSpPr/>
            <p:nvPr/>
          </p:nvSpPr>
          <p:spPr>
            <a:xfrm>
              <a:off x="5336108" y="1751153"/>
              <a:ext cx="2150729" cy="2769490"/>
            </a:xfrm>
            <a:custGeom>
              <a:avLst/>
              <a:gdLst>
                <a:gd name="connsiteX0" fmla="*/ 2119829 w 2150729"/>
                <a:gd name="connsiteY0" fmla="*/ 1579007 h 2769490"/>
                <a:gd name="connsiteX1" fmla="*/ 820428 w 2150729"/>
                <a:gd name="connsiteY1" fmla="*/ 2755630 h 2769490"/>
                <a:gd name="connsiteX2" fmla="*/ 30901 w 2150729"/>
                <a:gd name="connsiteY2" fmla="*/ 1190577 h 2769490"/>
                <a:gd name="connsiteX3" fmla="*/ 1330206 w 2150729"/>
                <a:gd name="connsiteY3" fmla="*/ 13858 h 2769490"/>
                <a:gd name="connsiteX4" fmla="*/ 2119829 w 215072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29" h="2769490">
                  <a:moveTo>
                    <a:pt x="2119829" y="1579007"/>
                  </a:moveTo>
                  <a:cubicBezTo>
                    <a:pt x="1979049" y="2336054"/>
                    <a:pt x="1397357" y="2862881"/>
                    <a:pt x="820428" y="2755630"/>
                  </a:cubicBezTo>
                  <a:cubicBezTo>
                    <a:pt x="243689" y="2648283"/>
                    <a:pt x="-109879" y="1947624"/>
                    <a:pt x="30901" y="1190577"/>
                  </a:cubicBezTo>
                  <a:cubicBezTo>
                    <a:pt x="171680" y="433530"/>
                    <a:pt x="753372" y="-93393"/>
                    <a:pt x="1330206" y="13858"/>
                  </a:cubicBezTo>
                  <a:cubicBezTo>
                    <a:pt x="1907040" y="121110"/>
                    <a:pt x="2260608" y="821864"/>
                    <a:pt x="2119829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45549370-28CE-D427-D022-A4D0B6B9E7F4}"/>
                </a:ext>
              </a:extLst>
            </p:cNvPr>
            <p:cNvSpPr/>
            <p:nvPr/>
          </p:nvSpPr>
          <p:spPr>
            <a:xfrm>
              <a:off x="6886105" y="1978608"/>
              <a:ext cx="2150709" cy="2769492"/>
            </a:xfrm>
            <a:custGeom>
              <a:avLst/>
              <a:gdLst>
                <a:gd name="connsiteX0" fmla="*/ 2119834 w 2150709"/>
                <a:gd name="connsiteY0" fmla="*/ 1579009 h 2769492"/>
                <a:gd name="connsiteX1" fmla="*/ 820434 w 2150709"/>
                <a:gd name="connsiteY1" fmla="*/ 2755632 h 2769492"/>
                <a:gd name="connsiteX2" fmla="*/ 30906 w 2150709"/>
                <a:gd name="connsiteY2" fmla="*/ 1190579 h 2769492"/>
                <a:gd name="connsiteX3" fmla="*/ 1330211 w 2150709"/>
                <a:gd name="connsiteY3" fmla="*/ 13860 h 2769492"/>
                <a:gd name="connsiteX4" fmla="*/ 2119834 w 2150709"/>
                <a:gd name="connsiteY4" fmla="*/ 1578913 h 27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2">
                  <a:moveTo>
                    <a:pt x="2119834" y="1579009"/>
                  </a:moveTo>
                  <a:cubicBezTo>
                    <a:pt x="1979055" y="2336056"/>
                    <a:pt x="1397363" y="2862883"/>
                    <a:pt x="820434" y="2755632"/>
                  </a:cubicBezTo>
                  <a:cubicBezTo>
                    <a:pt x="243600" y="2648380"/>
                    <a:pt x="-109873" y="1947626"/>
                    <a:pt x="30906" y="1190579"/>
                  </a:cubicBezTo>
                  <a:cubicBezTo>
                    <a:pt x="171686" y="433437"/>
                    <a:pt x="753377" y="-93391"/>
                    <a:pt x="1330211" y="13860"/>
                  </a:cubicBezTo>
                  <a:cubicBezTo>
                    <a:pt x="1907141" y="121112"/>
                    <a:pt x="2260518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5050DF5C-B909-2CDA-4198-D188BCB53FAE}"/>
                </a:ext>
              </a:extLst>
            </p:cNvPr>
            <p:cNvSpPr/>
            <p:nvPr/>
          </p:nvSpPr>
          <p:spPr>
            <a:xfrm>
              <a:off x="6933921" y="2048142"/>
              <a:ext cx="2150709" cy="2769490"/>
            </a:xfrm>
            <a:custGeom>
              <a:avLst/>
              <a:gdLst>
                <a:gd name="connsiteX0" fmla="*/ 2119739 w 2150709"/>
                <a:gd name="connsiteY0" fmla="*/ 1579006 h 2769490"/>
                <a:gd name="connsiteX1" fmla="*/ 820433 w 2150709"/>
                <a:gd name="connsiteY1" fmla="*/ 2755630 h 2769490"/>
                <a:gd name="connsiteX2" fmla="*/ 30906 w 2150709"/>
                <a:gd name="connsiteY2" fmla="*/ 1190577 h 2769490"/>
                <a:gd name="connsiteX3" fmla="*/ 1330212 w 2150709"/>
                <a:gd name="connsiteY3" fmla="*/ 13859 h 2769490"/>
                <a:gd name="connsiteX4" fmla="*/ 2119834 w 215070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0">
                  <a:moveTo>
                    <a:pt x="2119739" y="1579006"/>
                  </a:moveTo>
                  <a:cubicBezTo>
                    <a:pt x="1978959" y="2336054"/>
                    <a:pt x="1397268" y="2862881"/>
                    <a:pt x="820433" y="2755630"/>
                  </a:cubicBezTo>
                  <a:cubicBezTo>
                    <a:pt x="243600" y="2648378"/>
                    <a:pt x="-109873" y="1947624"/>
                    <a:pt x="30906" y="1190577"/>
                  </a:cubicBezTo>
                  <a:cubicBezTo>
                    <a:pt x="171686" y="433530"/>
                    <a:pt x="753378" y="-93393"/>
                    <a:pt x="1330212" y="13859"/>
                  </a:cubicBezTo>
                  <a:cubicBezTo>
                    <a:pt x="1907141" y="121110"/>
                    <a:pt x="2260518" y="821864"/>
                    <a:pt x="2119834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9C8F7DA-086A-2209-BE71-68C8066B2A0B}"/>
                </a:ext>
              </a:extLst>
            </p:cNvPr>
            <p:cNvSpPr/>
            <p:nvPr/>
          </p:nvSpPr>
          <p:spPr>
            <a:xfrm>
              <a:off x="5984954" y="1652787"/>
              <a:ext cx="2369030" cy="3050517"/>
            </a:xfrm>
            <a:custGeom>
              <a:avLst/>
              <a:gdLst>
                <a:gd name="connsiteX0" fmla="*/ 2334900 w 2369030"/>
                <a:gd name="connsiteY0" fmla="*/ 1739189 h 3050517"/>
                <a:gd name="connsiteX1" fmla="*/ 903768 w 2369030"/>
                <a:gd name="connsiteY1" fmla="*/ 3035256 h 3050517"/>
                <a:gd name="connsiteX2" fmla="*/ 34041 w 2369030"/>
                <a:gd name="connsiteY2" fmla="*/ 1311422 h 3050517"/>
                <a:gd name="connsiteX3" fmla="*/ 1465267 w 2369030"/>
                <a:gd name="connsiteY3" fmla="*/ 15260 h 3050517"/>
                <a:gd name="connsiteX4" fmla="*/ 2334995 w 2369030"/>
                <a:gd name="connsiteY4" fmla="*/ 1739189 h 30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030" h="3050517">
                  <a:moveTo>
                    <a:pt x="2334900" y="1739189"/>
                  </a:moveTo>
                  <a:cubicBezTo>
                    <a:pt x="2179833" y="2573103"/>
                    <a:pt x="1539086" y="3153366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90062" y="905276"/>
                    <a:pt x="2334995" y="1739189"/>
                  </a:cubicBezTo>
                  <a:close/>
                </a:path>
              </a:pathLst>
            </a:custGeom>
            <a:solidFill>
              <a:srgbClr val="FDCE6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B861C4-38DF-E472-F650-9C5C9E70F9EF}"/>
                </a:ext>
              </a:extLst>
            </p:cNvPr>
            <p:cNvSpPr/>
            <p:nvPr/>
          </p:nvSpPr>
          <p:spPr>
            <a:xfrm>
              <a:off x="6032770" y="1722320"/>
              <a:ext cx="2368940" cy="3050497"/>
            </a:xfrm>
            <a:custGeom>
              <a:avLst/>
              <a:gdLst>
                <a:gd name="connsiteX0" fmla="*/ 2334900 w 2368940"/>
                <a:gd name="connsiteY0" fmla="*/ 1739189 h 3050497"/>
                <a:gd name="connsiteX1" fmla="*/ 903768 w 2368940"/>
                <a:gd name="connsiteY1" fmla="*/ 3035256 h 3050497"/>
                <a:gd name="connsiteX2" fmla="*/ 34041 w 2368940"/>
                <a:gd name="connsiteY2" fmla="*/ 1311422 h 3050497"/>
                <a:gd name="connsiteX3" fmla="*/ 1465267 w 2368940"/>
                <a:gd name="connsiteY3" fmla="*/ 15260 h 3050497"/>
                <a:gd name="connsiteX4" fmla="*/ 2334900 w 2368940"/>
                <a:gd name="connsiteY4" fmla="*/ 1739189 h 305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40" h="3050497">
                  <a:moveTo>
                    <a:pt x="2334900" y="1739189"/>
                  </a:moveTo>
                  <a:cubicBezTo>
                    <a:pt x="2179833" y="2573103"/>
                    <a:pt x="1539086" y="3153271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89967" y="905180"/>
                    <a:pt x="2334900" y="1739189"/>
                  </a:cubicBezTo>
                  <a:close/>
                </a:path>
              </a:pathLst>
            </a:custGeom>
            <a:gradFill>
              <a:gsLst>
                <a:gs pos="0">
                  <a:srgbClr val="FFA026"/>
                </a:gs>
                <a:gs pos="50000">
                  <a:srgbClr val="FF9313"/>
                </a:gs>
                <a:gs pos="100000">
                  <a:srgbClr val="FF8700"/>
                </a:gs>
              </a:gsLst>
              <a:lin ang="372802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8" name="Gráfico 2496">
              <a:extLst>
                <a:ext uri="{FF2B5EF4-FFF2-40B4-BE49-F238E27FC236}">
                  <a16:creationId xmlns:a16="http://schemas.microsoft.com/office/drawing/2014/main" id="{64A0D42A-5A37-38B3-8273-B25027ABE262}"/>
                </a:ext>
              </a:extLst>
            </p:cNvPr>
            <p:cNvGrpSpPr/>
            <p:nvPr/>
          </p:nvGrpSpPr>
          <p:grpSpPr>
            <a:xfrm>
              <a:off x="6325312" y="2498059"/>
              <a:ext cx="1887579" cy="1655346"/>
              <a:chOff x="6325312" y="2498059"/>
              <a:chExt cx="1887579" cy="1655346"/>
            </a:xfrm>
            <a:solidFill>
              <a:srgbClr val="FDCE6F"/>
            </a:solidFill>
          </p:grpSpPr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2AD2B267-6CB6-9D19-8D0C-08D5994AAA30}"/>
                  </a:ext>
                </a:extLst>
              </p:cNvPr>
              <p:cNvSpPr/>
              <p:nvPr/>
            </p:nvSpPr>
            <p:spPr>
              <a:xfrm>
                <a:off x="6491571" y="2498059"/>
                <a:ext cx="553340" cy="426130"/>
              </a:xfrm>
              <a:custGeom>
                <a:avLst/>
                <a:gdLst>
                  <a:gd name="connsiteX0" fmla="*/ 63491 w 553340"/>
                  <a:gd name="connsiteY0" fmla="*/ 4283 h 426130"/>
                  <a:gd name="connsiteX1" fmla="*/ 339050 w 553340"/>
                  <a:gd name="connsiteY1" fmla="*/ 83912 h 426130"/>
                  <a:gd name="connsiteX2" fmla="*/ 549362 w 553340"/>
                  <a:gd name="connsiteY2" fmla="*/ 278889 h 426130"/>
                  <a:gd name="connsiteX3" fmla="*/ 172552 w 553340"/>
                  <a:gd name="connsiteY3" fmla="*/ 378425 h 426130"/>
                  <a:gd name="connsiteX4" fmla="*/ 63491 w 553340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0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50" y="83912"/>
                    </a:cubicBezTo>
                    <a:cubicBezTo>
                      <a:pt x="415440" y="134394"/>
                      <a:pt x="520405" y="189830"/>
                      <a:pt x="549362" y="278889"/>
                    </a:cubicBezTo>
                    <a:cubicBezTo>
                      <a:pt x="583842" y="366995"/>
                      <a:pt x="388865" y="497392"/>
                      <a:pt x="172552" y="378425"/>
                    </a:cubicBezTo>
                    <a:cubicBezTo>
                      <a:pt x="-40903" y="254410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A70FC5AD-2D19-829B-6841-58528E84C848}"/>
                  </a:ext>
                </a:extLst>
              </p:cNvPr>
              <p:cNvSpPr/>
              <p:nvPr/>
            </p:nvSpPr>
            <p:spPr>
              <a:xfrm>
                <a:off x="7613352" y="2770040"/>
                <a:ext cx="599539" cy="348596"/>
              </a:xfrm>
              <a:custGeom>
                <a:avLst/>
                <a:gdLst>
                  <a:gd name="connsiteX0" fmla="*/ 567818 w 599539"/>
                  <a:gd name="connsiteY0" fmla="*/ 34720 h 348596"/>
                  <a:gd name="connsiteX1" fmla="*/ 282068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818" y="34720"/>
                    </a:moveTo>
                    <a:cubicBezTo>
                      <a:pt x="490189" y="-17762"/>
                      <a:pt x="373222" y="2907"/>
                      <a:pt x="282068" y="10051"/>
                    </a:cubicBezTo>
                    <a:cubicBezTo>
                      <a:pt x="192723" y="29672"/>
                      <a:pt x="74804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7"/>
                      <a:pt x="567818" y="34720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958EF4C6-061C-42BB-BA9D-8F0ABA226C52}"/>
                  </a:ext>
                </a:extLst>
              </p:cNvPr>
              <p:cNvSpPr/>
              <p:nvPr/>
            </p:nvSpPr>
            <p:spPr>
              <a:xfrm>
                <a:off x="6325312" y="3272521"/>
                <a:ext cx="1732710" cy="880883"/>
              </a:xfrm>
              <a:custGeom>
                <a:avLst/>
                <a:gdLst>
                  <a:gd name="connsiteX0" fmla="*/ 1525245 w 1732710"/>
                  <a:gd name="connsiteY0" fmla="*/ 231945 h 880883"/>
                  <a:gd name="connsiteX1" fmla="*/ 1489431 w 1732710"/>
                  <a:gd name="connsiteY1" fmla="*/ 225278 h 880883"/>
                  <a:gd name="connsiteX2" fmla="*/ 1461713 w 1732710"/>
                  <a:gd name="connsiteY2" fmla="*/ 374535 h 880883"/>
                  <a:gd name="connsiteX3" fmla="*/ 1323219 w 1732710"/>
                  <a:gd name="connsiteY3" fmla="*/ 469594 h 880883"/>
                  <a:gd name="connsiteX4" fmla="*/ 1228160 w 1732710"/>
                  <a:gd name="connsiteY4" fmla="*/ 331101 h 880883"/>
                  <a:gd name="connsiteX5" fmla="*/ 1255878 w 1732710"/>
                  <a:gd name="connsiteY5" fmla="*/ 181844 h 880883"/>
                  <a:gd name="connsiteX6" fmla="*/ 1022801 w 1732710"/>
                  <a:gd name="connsiteY6" fmla="*/ 138505 h 880883"/>
                  <a:gd name="connsiteX7" fmla="*/ 995083 w 1732710"/>
                  <a:gd name="connsiteY7" fmla="*/ 287762 h 880883"/>
                  <a:gd name="connsiteX8" fmla="*/ 856590 w 1732710"/>
                  <a:gd name="connsiteY8" fmla="*/ 382822 h 880883"/>
                  <a:gd name="connsiteX9" fmla="*/ 761530 w 1732710"/>
                  <a:gd name="connsiteY9" fmla="*/ 244328 h 880883"/>
                  <a:gd name="connsiteX10" fmla="*/ 789248 w 1732710"/>
                  <a:gd name="connsiteY10" fmla="*/ 95071 h 880883"/>
                  <a:gd name="connsiteX11" fmla="*/ 556171 w 1732710"/>
                  <a:gd name="connsiteY11" fmla="*/ 51732 h 880883"/>
                  <a:gd name="connsiteX12" fmla="*/ 528453 w 1732710"/>
                  <a:gd name="connsiteY12" fmla="*/ 200989 h 880883"/>
                  <a:gd name="connsiteX13" fmla="*/ 389960 w 1732710"/>
                  <a:gd name="connsiteY13" fmla="*/ 296144 h 880883"/>
                  <a:gd name="connsiteX14" fmla="*/ 294900 w 1732710"/>
                  <a:gd name="connsiteY14" fmla="*/ 157650 h 880883"/>
                  <a:gd name="connsiteX15" fmla="*/ 322618 w 1732710"/>
                  <a:gd name="connsiteY15" fmla="*/ 8394 h 880883"/>
                  <a:gd name="connsiteX16" fmla="*/ 286804 w 1732710"/>
                  <a:gd name="connsiteY16" fmla="*/ 1726 h 880883"/>
                  <a:gd name="connsiteX17" fmla="*/ 2007 w 1732710"/>
                  <a:gd name="connsiteY17" fmla="*/ 170605 h 880883"/>
                  <a:gd name="connsiteX18" fmla="*/ 156121 w 1732710"/>
                  <a:gd name="connsiteY18" fmla="*/ 560748 h 880883"/>
                  <a:gd name="connsiteX19" fmla="*/ 423869 w 1732710"/>
                  <a:gd name="connsiteY19" fmla="*/ 746962 h 880883"/>
                  <a:gd name="connsiteX20" fmla="*/ 430632 w 1732710"/>
                  <a:gd name="connsiteY20" fmla="*/ 710767 h 880883"/>
                  <a:gd name="connsiteX21" fmla="*/ 569220 w 1732710"/>
                  <a:gd name="connsiteY21" fmla="*/ 615708 h 880883"/>
                  <a:gd name="connsiteX22" fmla="*/ 664280 w 1732710"/>
                  <a:gd name="connsiteY22" fmla="*/ 754201 h 880883"/>
                  <a:gd name="connsiteX23" fmla="*/ 648945 w 1732710"/>
                  <a:gd name="connsiteY23" fmla="*/ 836497 h 880883"/>
                  <a:gd name="connsiteX24" fmla="*/ 887355 w 1732710"/>
                  <a:gd name="connsiteY24" fmla="*/ 880884 h 880883"/>
                  <a:gd name="connsiteX25" fmla="*/ 902691 w 1732710"/>
                  <a:gd name="connsiteY25" fmla="*/ 798588 h 880883"/>
                  <a:gd name="connsiteX26" fmla="*/ 1041184 w 1732710"/>
                  <a:gd name="connsiteY26" fmla="*/ 703528 h 880883"/>
                  <a:gd name="connsiteX27" fmla="*/ 1136244 w 1732710"/>
                  <a:gd name="connsiteY27" fmla="*/ 842022 h 880883"/>
                  <a:gd name="connsiteX28" fmla="*/ 1129481 w 1732710"/>
                  <a:gd name="connsiteY28" fmla="*/ 878217 h 880883"/>
                  <a:gd name="connsiteX29" fmla="*/ 1446283 w 1732710"/>
                  <a:gd name="connsiteY29" fmla="*/ 800778 h 880883"/>
                  <a:gd name="connsiteX30" fmla="*/ 1730318 w 1732710"/>
                  <a:gd name="connsiteY30" fmla="*/ 491978 h 880883"/>
                  <a:gd name="connsiteX31" fmla="*/ 1525245 w 1732710"/>
                  <a:gd name="connsiteY31" fmla="*/ 232041 h 88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2710" h="880883">
                    <a:moveTo>
                      <a:pt x="1525245" y="231945"/>
                    </a:moveTo>
                    <a:cubicBezTo>
                      <a:pt x="1513338" y="229755"/>
                      <a:pt x="1501337" y="227469"/>
                      <a:pt x="1489431" y="225278"/>
                    </a:cubicBezTo>
                    <a:lnTo>
                      <a:pt x="1461713" y="374535"/>
                    </a:lnTo>
                    <a:cubicBezTo>
                      <a:pt x="1449711" y="439019"/>
                      <a:pt x="1387704" y="481596"/>
                      <a:pt x="1323219" y="469594"/>
                    </a:cubicBezTo>
                    <a:cubicBezTo>
                      <a:pt x="1258735" y="457593"/>
                      <a:pt x="1216159" y="395585"/>
                      <a:pt x="1228160" y="331101"/>
                    </a:cubicBezTo>
                    <a:lnTo>
                      <a:pt x="1255878" y="181844"/>
                    </a:lnTo>
                    <a:cubicBezTo>
                      <a:pt x="1178154" y="167366"/>
                      <a:pt x="1100525" y="152983"/>
                      <a:pt x="1022801" y="138505"/>
                    </a:cubicBezTo>
                    <a:lnTo>
                      <a:pt x="995083" y="287762"/>
                    </a:lnTo>
                    <a:cubicBezTo>
                      <a:pt x="983082" y="352246"/>
                      <a:pt x="921074" y="394823"/>
                      <a:pt x="856590" y="382822"/>
                    </a:cubicBezTo>
                    <a:cubicBezTo>
                      <a:pt x="792105" y="370820"/>
                      <a:pt x="749529" y="308812"/>
                      <a:pt x="761530" y="244328"/>
                    </a:cubicBezTo>
                    <a:lnTo>
                      <a:pt x="789248" y="95071"/>
                    </a:lnTo>
                    <a:cubicBezTo>
                      <a:pt x="711524" y="80593"/>
                      <a:pt x="633895" y="66210"/>
                      <a:pt x="556171" y="51732"/>
                    </a:cubicBezTo>
                    <a:lnTo>
                      <a:pt x="528453" y="200989"/>
                    </a:lnTo>
                    <a:cubicBezTo>
                      <a:pt x="516452" y="265569"/>
                      <a:pt x="454444" y="308145"/>
                      <a:pt x="389960" y="296144"/>
                    </a:cubicBezTo>
                    <a:cubicBezTo>
                      <a:pt x="325476" y="284142"/>
                      <a:pt x="282899" y="222135"/>
                      <a:pt x="294900" y="157650"/>
                    </a:cubicBezTo>
                    <a:lnTo>
                      <a:pt x="322618" y="8394"/>
                    </a:lnTo>
                    <a:cubicBezTo>
                      <a:pt x="310712" y="6203"/>
                      <a:pt x="298710" y="3917"/>
                      <a:pt x="286804" y="1726"/>
                    </a:cubicBezTo>
                    <a:cubicBezTo>
                      <a:pt x="148215" y="-14276"/>
                      <a:pt x="15818" y="84022"/>
                      <a:pt x="2007" y="170605"/>
                    </a:cubicBezTo>
                    <a:cubicBezTo>
                      <a:pt x="-11614" y="256710"/>
                      <a:pt x="44583" y="447687"/>
                      <a:pt x="156121" y="560748"/>
                    </a:cubicBezTo>
                    <a:cubicBezTo>
                      <a:pt x="237750" y="635424"/>
                      <a:pt x="328047" y="697527"/>
                      <a:pt x="423869" y="746962"/>
                    </a:cubicBezTo>
                    <a:lnTo>
                      <a:pt x="430632" y="710767"/>
                    </a:lnTo>
                    <a:cubicBezTo>
                      <a:pt x="442633" y="646283"/>
                      <a:pt x="504641" y="603706"/>
                      <a:pt x="569220" y="615708"/>
                    </a:cubicBezTo>
                    <a:cubicBezTo>
                      <a:pt x="633705" y="627709"/>
                      <a:pt x="676281" y="689717"/>
                      <a:pt x="664280" y="754201"/>
                    </a:cubicBezTo>
                    <a:lnTo>
                      <a:pt x="648945" y="836497"/>
                    </a:lnTo>
                    <a:cubicBezTo>
                      <a:pt x="726764" y="858976"/>
                      <a:pt x="806679" y="873835"/>
                      <a:pt x="887355" y="880884"/>
                    </a:cubicBezTo>
                    <a:lnTo>
                      <a:pt x="902691" y="798588"/>
                    </a:lnTo>
                    <a:cubicBezTo>
                      <a:pt x="914692" y="734103"/>
                      <a:pt x="976700" y="691527"/>
                      <a:pt x="1041184" y="703528"/>
                    </a:cubicBezTo>
                    <a:cubicBezTo>
                      <a:pt x="1105668" y="715530"/>
                      <a:pt x="1148245" y="777538"/>
                      <a:pt x="1136244" y="842022"/>
                    </a:cubicBezTo>
                    <a:lnTo>
                      <a:pt x="1129481" y="878217"/>
                    </a:lnTo>
                    <a:cubicBezTo>
                      <a:pt x="1236733" y="866596"/>
                      <a:pt x="1343222" y="841069"/>
                      <a:pt x="1446283" y="800778"/>
                    </a:cubicBezTo>
                    <a:cubicBezTo>
                      <a:pt x="1590967" y="735247"/>
                      <a:pt x="1712030" y="577227"/>
                      <a:pt x="1730318" y="491978"/>
                    </a:cubicBezTo>
                    <a:cubicBezTo>
                      <a:pt x="1748606" y="406158"/>
                      <a:pt x="1660309" y="266807"/>
                      <a:pt x="1525245" y="232041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9" name="Gráfico 2496">
              <a:extLst>
                <a:ext uri="{FF2B5EF4-FFF2-40B4-BE49-F238E27FC236}">
                  <a16:creationId xmlns:a16="http://schemas.microsoft.com/office/drawing/2014/main" id="{E8B8D5F5-18DB-41F4-4920-B39CC03E2927}"/>
                </a:ext>
              </a:extLst>
            </p:cNvPr>
            <p:cNvGrpSpPr/>
            <p:nvPr/>
          </p:nvGrpSpPr>
          <p:grpSpPr>
            <a:xfrm>
              <a:off x="6459662" y="2451672"/>
              <a:ext cx="1721321" cy="620482"/>
              <a:chOff x="6459662" y="2451672"/>
              <a:chExt cx="1721321" cy="620482"/>
            </a:xfrm>
            <a:solidFill>
              <a:srgbClr val="251046"/>
            </a:solidFill>
          </p:grpSpPr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9478B0AA-BB6B-78ED-62F6-4C78CC56BAAB}"/>
                  </a:ext>
                </a:extLst>
              </p:cNvPr>
              <p:cNvSpPr/>
              <p:nvPr/>
            </p:nvSpPr>
            <p:spPr>
              <a:xfrm>
                <a:off x="6459662" y="2451672"/>
                <a:ext cx="553342" cy="426130"/>
              </a:xfrm>
              <a:custGeom>
                <a:avLst/>
                <a:gdLst>
                  <a:gd name="connsiteX0" fmla="*/ 63491 w 553342"/>
                  <a:gd name="connsiteY0" fmla="*/ 4283 h 426130"/>
                  <a:gd name="connsiteX1" fmla="*/ 339049 w 553342"/>
                  <a:gd name="connsiteY1" fmla="*/ 83912 h 426130"/>
                  <a:gd name="connsiteX2" fmla="*/ 549362 w 553342"/>
                  <a:gd name="connsiteY2" fmla="*/ 278889 h 426130"/>
                  <a:gd name="connsiteX3" fmla="*/ 172553 w 553342"/>
                  <a:gd name="connsiteY3" fmla="*/ 378425 h 426130"/>
                  <a:gd name="connsiteX4" fmla="*/ 63491 w 553342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2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49" y="83912"/>
                    </a:cubicBezTo>
                    <a:cubicBezTo>
                      <a:pt x="415440" y="134394"/>
                      <a:pt x="520406" y="189830"/>
                      <a:pt x="549362" y="278889"/>
                    </a:cubicBezTo>
                    <a:cubicBezTo>
                      <a:pt x="583842" y="366995"/>
                      <a:pt x="388961" y="497392"/>
                      <a:pt x="172553" y="378425"/>
                    </a:cubicBezTo>
                    <a:cubicBezTo>
                      <a:pt x="-40903" y="254409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6AEA2DA9-B6C8-ADD6-400B-D1FC85C1372E}"/>
                  </a:ext>
                </a:extLst>
              </p:cNvPr>
              <p:cNvSpPr/>
              <p:nvPr/>
            </p:nvSpPr>
            <p:spPr>
              <a:xfrm>
                <a:off x="7581443" y="2723558"/>
                <a:ext cx="599539" cy="348596"/>
              </a:xfrm>
              <a:custGeom>
                <a:avLst/>
                <a:gdLst>
                  <a:gd name="connsiteX0" fmla="*/ 567913 w 599539"/>
                  <a:gd name="connsiteY0" fmla="*/ 34720 h 348596"/>
                  <a:gd name="connsiteX1" fmla="*/ 282163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913" y="34720"/>
                    </a:moveTo>
                    <a:cubicBezTo>
                      <a:pt x="490284" y="-17762"/>
                      <a:pt x="373413" y="2907"/>
                      <a:pt x="282163" y="10051"/>
                    </a:cubicBezTo>
                    <a:cubicBezTo>
                      <a:pt x="192819" y="29672"/>
                      <a:pt x="74899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8"/>
                      <a:pt x="567818" y="34720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8151787A-864E-3104-1E8C-89AB7AE09F38}"/>
                </a:ext>
              </a:extLst>
            </p:cNvPr>
            <p:cNvSpPr/>
            <p:nvPr/>
          </p:nvSpPr>
          <p:spPr>
            <a:xfrm>
              <a:off x="6293499" y="3264392"/>
              <a:ext cx="1732561" cy="842625"/>
            </a:xfrm>
            <a:custGeom>
              <a:avLst/>
              <a:gdLst>
                <a:gd name="connsiteX0" fmla="*/ 1518006 w 1732561"/>
                <a:gd name="connsiteY0" fmla="*/ 232836 h 842625"/>
                <a:gd name="connsiteX1" fmla="*/ 1482192 w 1732561"/>
                <a:gd name="connsiteY1" fmla="*/ 226168 h 842625"/>
                <a:gd name="connsiteX2" fmla="*/ 1461713 w 1732561"/>
                <a:gd name="connsiteY2" fmla="*/ 336277 h 842625"/>
                <a:gd name="connsiteX3" fmla="*/ 1323219 w 1732561"/>
                <a:gd name="connsiteY3" fmla="*/ 431337 h 842625"/>
                <a:gd name="connsiteX4" fmla="*/ 1228160 w 1732561"/>
                <a:gd name="connsiteY4" fmla="*/ 292843 h 842625"/>
                <a:gd name="connsiteX5" fmla="*/ 1248639 w 1732561"/>
                <a:gd name="connsiteY5" fmla="*/ 182734 h 842625"/>
                <a:gd name="connsiteX6" fmla="*/ 1015562 w 1732561"/>
                <a:gd name="connsiteY6" fmla="*/ 139395 h 842625"/>
                <a:gd name="connsiteX7" fmla="*/ 995083 w 1732561"/>
                <a:gd name="connsiteY7" fmla="*/ 249504 h 842625"/>
                <a:gd name="connsiteX8" fmla="*/ 856590 w 1732561"/>
                <a:gd name="connsiteY8" fmla="*/ 344659 h 842625"/>
                <a:gd name="connsiteX9" fmla="*/ 761530 w 1732561"/>
                <a:gd name="connsiteY9" fmla="*/ 206165 h 842625"/>
                <a:gd name="connsiteX10" fmla="*/ 782009 w 1732561"/>
                <a:gd name="connsiteY10" fmla="*/ 96056 h 842625"/>
                <a:gd name="connsiteX11" fmla="*/ 548932 w 1732561"/>
                <a:gd name="connsiteY11" fmla="*/ 52718 h 842625"/>
                <a:gd name="connsiteX12" fmla="*/ 528453 w 1732561"/>
                <a:gd name="connsiteY12" fmla="*/ 162827 h 842625"/>
                <a:gd name="connsiteX13" fmla="*/ 389960 w 1732561"/>
                <a:gd name="connsiteY13" fmla="*/ 257886 h 842625"/>
                <a:gd name="connsiteX14" fmla="*/ 294900 w 1732561"/>
                <a:gd name="connsiteY14" fmla="*/ 119393 h 842625"/>
                <a:gd name="connsiteX15" fmla="*/ 315379 w 1732561"/>
                <a:gd name="connsiteY15" fmla="*/ 9284 h 842625"/>
                <a:gd name="connsiteX16" fmla="*/ 279565 w 1732561"/>
                <a:gd name="connsiteY16" fmla="*/ 2616 h 842625"/>
                <a:gd name="connsiteX17" fmla="*/ 2007 w 1732561"/>
                <a:gd name="connsiteY17" fmla="*/ 132347 h 842625"/>
                <a:gd name="connsiteX18" fmla="*/ 156121 w 1732561"/>
                <a:gd name="connsiteY18" fmla="*/ 522491 h 842625"/>
                <a:gd name="connsiteX19" fmla="*/ 423964 w 1732561"/>
                <a:gd name="connsiteY19" fmla="*/ 708704 h 842625"/>
                <a:gd name="connsiteX20" fmla="*/ 430727 w 1732561"/>
                <a:gd name="connsiteY20" fmla="*/ 672510 h 842625"/>
                <a:gd name="connsiteX21" fmla="*/ 569220 w 1732561"/>
                <a:gd name="connsiteY21" fmla="*/ 577450 h 842625"/>
                <a:gd name="connsiteX22" fmla="*/ 664280 w 1732561"/>
                <a:gd name="connsiteY22" fmla="*/ 715944 h 842625"/>
                <a:gd name="connsiteX23" fmla="*/ 648945 w 1732561"/>
                <a:gd name="connsiteY23" fmla="*/ 798239 h 842625"/>
                <a:gd name="connsiteX24" fmla="*/ 887355 w 1732561"/>
                <a:gd name="connsiteY24" fmla="*/ 842626 h 842625"/>
                <a:gd name="connsiteX25" fmla="*/ 902691 w 1732561"/>
                <a:gd name="connsiteY25" fmla="*/ 760330 h 842625"/>
                <a:gd name="connsiteX26" fmla="*/ 1041184 w 1732561"/>
                <a:gd name="connsiteY26" fmla="*/ 665271 h 842625"/>
                <a:gd name="connsiteX27" fmla="*/ 1136244 w 1732561"/>
                <a:gd name="connsiteY27" fmla="*/ 803764 h 842625"/>
                <a:gd name="connsiteX28" fmla="*/ 1129481 w 1732561"/>
                <a:gd name="connsiteY28" fmla="*/ 840054 h 842625"/>
                <a:gd name="connsiteX29" fmla="*/ 1446282 w 1732561"/>
                <a:gd name="connsiteY29" fmla="*/ 762521 h 842625"/>
                <a:gd name="connsiteX30" fmla="*/ 1730318 w 1732561"/>
                <a:gd name="connsiteY30" fmla="*/ 453720 h 842625"/>
                <a:gd name="connsiteX31" fmla="*/ 1518006 w 1732561"/>
                <a:gd name="connsiteY31" fmla="*/ 232931 h 8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561" h="842625">
                  <a:moveTo>
                    <a:pt x="1518006" y="232836"/>
                  </a:moveTo>
                  <a:cubicBezTo>
                    <a:pt x="1506004" y="230645"/>
                    <a:pt x="1494098" y="228454"/>
                    <a:pt x="1482192" y="226168"/>
                  </a:cubicBezTo>
                  <a:lnTo>
                    <a:pt x="1461713" y="336277"/>
                  </a:lnTo>
                  <a:cubicBezTo>
                    <a:pt x="1449711" y="400761"/>
                    <a:pt x="1387704" y="443338"/>
                    <a:pt x="1323219" y="431337"/>
                  </a:cubicBezTo>
                  <a:cubicBezTo>
                    <a:pt x="1258735" y="419335"/>
                    <a:pt x="1216159" y="357327"/>
                    <a:pt x="1228160" y="292843"/>
                  </a:cubicBezTo>
                  <a:lnTo>
                    <a:pt x="1248639" y="182734"/>
                  </a:lnTo>
                  <a:cubicBezTo>
                    <a:pt x="1170915" y="168351"/>
                    <a:pt x="1093286" y="153873"/>
                    <a:pt x="1015562" y="139395"/>
                  </a:cubicBezTo>
                  <a:lnTo>
                    <a:pt x="995083" y="249504"/>
                  </a:lnTo>
                  <a:cubicBezTo>
                    <a:pt x="983082" y="314084"/>
                    <a:pt x="921074" y="356565"/>
                    <a:pt x="856590" y="344659"/>
                  </a:cubicBezTo>
                  <a:cubicBezTo>
                    <a:pt x="792010" y="332657"/>
                    <a:pt x="749529" y="270650"/>
                    <a:pt x="761530" y="206165"/>
                  </a:cubicBezTo>
                  <a:lnTo>
                    <a:pt x="782009" y="96056"/>
                  </a:lnTo>
                  <a:cubicBezTo>
                    <a:pt x="704285" y="81578"/>
                    <a:pt x="626561" y="67196"/>
                    <a:pt x="548932" y="52718"/>
                  </a:cubicBezTo>
                  <a:lnTo>
                    <a:pt x="528453" y="162827"/>
                  </a:lnTo>
                  <a:cubicBezTo>
                    <a:pt x="516452" y="227311"/>
                    <a:pt x="454444" y="269888"/>
                    <a:pt x="389960" y="257886"/>
                  </a:cubicBezTo>
                  <a:cubicBezTo>
                    <a:pt x="325476" y="245885"/>
                    <a:pt x="282899" y="183877"/>
                    <a:pt x="294900" y="119393"/>
                  </a:cubicBezTo>
                  <a:lnTo>
                    <a:pt x="315379" y="9284"/>
                  </a:lnTo>
                  <a:cubicBezTo>
                    <a:pt x="303473" y="7093"/>
                    <a:pt x="291471" y="4807"/>
                    <a:pt x="279565" y="2616"/>
                  </a:cubicBezTo>
                  <a:cubicBezTo>
                    <a:pt x="140881" y="-13386"/>
                    <a:pt x="15818" y="45765"/>
                    <a:pt x="2007" y="132347"/>
                  </a:cubicBezTo>
                  <a:cubicBezTo>
                    <a:pt x="-11614" y="218357"/>
                    <a:pt x="44583" y="409429"/>
                    <a:pt x="156121" y="522491"/>
                  </a:cubicBezTo>
                  <a:cubicBezTo>
                    <a:pt x="237846" y="597167"/>
                    <a:pt x="328047" y="659270"/>
                    <a:pt x="423964" y="708704"/>
                  </a:cubicBezTo>
                  <a:lnTo>
                    <a:pt x="430727" y="672510"/>
                  </a:lnTo>
                  <a:cubicBezTo>
                    <a:pt x="442728" y="608025"/>
                    <a:pt x="504736" y="565448"/>
                    <a:pt x="569220" y="577450"/>
                  </a:cubicBezTo>
                  <a:cubicBezTo>
                    <a:pt x="633705" y="589452"/>
                    <a:pt x="676281" y="651459"/>
                    <a:pt x="664280" y="715944"/>
                  </a:cubicBezTo>
                  <a:lnTo>
                    <a:pt x="648945" y="798239"/>
                  </a:lnTo>
                  <a:cubicBezTo>
                    <a:pt x="726764" y="820719"/>
                    <a:pt x="806679" y="835578"/>
                    <a:pt x="887355" y="842626"/>
                  </a:cubicBezTo>
                  <a:lnTo>
                    <a:pt x="902691" y="760330"/>
                  </a:lnTo>
                  <a:cubicBezTo>
                    <a:pt x="914692" y="695846"/>
                    <a:pt x="976700" y="653269"/>
                    <a:pt x="1041184" y="665271"/>
                  </a:cubicBezTo>
                  <a:cubicBezTo>
                    <a:pt x="1105668" y="677272"/>
                    <a:pt x="1148245" y="739280"/>
                    <a:pt x="1136244" y="803764"/>
                  </a:cubicBezTo>
                  <a:lnTo>
                    <a:pt x="1129481" y="840054"/>
                  </a:lnTo>
                  <a:cubicBezTo>
                    <a:pt x="1236732" y="828434"/>
                    <a:pt x="1343222" y="802907"/>
                    <a:pt x="1446282" y="762521"/>
                  </a:cubicBezTo>
                  <a:cubicBezTo>
                    <a:pt x="1590967" y="697084"/>
                    <a:pt x="1712125" y="538969"/>
                    <a:pt x="1730318" y="453720"/>
                  </a:cubicBezTo>
                  <a:cubicBezTo>
                    <a:pt x="1748606" y="367995"/>
                    <a:pt x="1653070" y="267792"/>
                    <a:pt x="1518006" y="232931"/>
                  </a:cubicBezTo>
                  <a:close/>
                </a:path>
              </a:pathLst>
            </a:custGeom>
            <a:solidFill>
              <a:srgbClr val="2510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3420F1D7-3E47-4C04-854E-10511C6F0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pic>
        <p:nvPicPr>
          <p:cNvPr id="2490" name="Gráfico 2489">
            <a:extLst>
              <a:ext uri="{FF2B5EF4-FFF2-40B4-BE49-F238E27FC236}">
                <a16:creationId xmlns:a16="http://schemas.microsoft.com/office/drawing/2014/main" id="{219D3467-BE9A-864C-27F3-6A54F7113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677048">
            <a:off x="12625645" y="-542829"/>
            <a:ext cx="2766568" cy="2766568"/>
          </a:xfrm>
          <a:prstGeom prst="rect">
            <a:avLst/>
          </a:prstGeom>
        </p:spPr>
      </p:pic>
      <p:pic>
        <p:nvPicPr>
          <p:cNvPr id="1598" name="Gráfico 1597">
            <a:extLst>
              <a:ext uri="{FF2B5EF4-FFF2-40B4-BE49-F238E27FC236}">
                <a16:creationId xmlns:a16="http://schemas.microsoft.com/office/drawing/2014/main" id="{4592A589-45D3-BD05-3F86-59C8CD5F34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49407" y="2452744"/>
            <a:ext cx="8209054" cy="5413999"/>
          </a:xfrm>
          <a:prstGeom prst="rect">
            <a:avLst/>
          </a:prstGeom>
          <a:effectLst>
            <a:outerShdw blurRad="444500" dist="241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94" name="Gráfico 1593">
            <a:extLst>
              <a:ext uri="{FF2B5EF4-FFF2-40B4-BE49-F238E27FC236}">
                <a16:creationId xmlns:a16="http://schemas.microsoft.com/office/drawing/2014/main" id="{A50B5493-5F0C-6DF8-0F37-AB401A82C6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098852" y="4525033"/>
            <a:ext cx="7709856" cy="4697886"/>
          </a:xfrm>
          <a:prstGeom prst="rect">
            <a:avLst/>
          </a:prstGeom>
        </p:spPr>
      </p:pic>
      <p:pic>
        <p:nvPicPr>
          <p:cNvPr id="1588" name="Gráfico 1587">
            <a:extLst>
              <a:ext uri="{FF2B5EF4-FFF2-40B4-BE49-F238E27FC236}">
                <a16:creationId xmlns:a16="http://schemas.microsoft.com/office/drawing/2014/main" id="{39B16736-C710-EFFE-0318-CCA8C6E48D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5401" y="3585149"/>
            <a:ext cx="3642463" cy="4205525"/>
          </a:xfrm>
          <a:prstGeom prst="rect">
            <a:avLst/>
          </a:prstGeom>
        </p:spPr>
      </p:pic>
      <p:pic>
        <p:nvPicPr>
          <p:cNvPr id="1596" name="Gráfico 1595">
            <a:extLst>
              <a:ext uri="{FF2B5EF4-FFF2-40B4-BE49-F238E27FC236}">
                <a16:creationId xmlns:a16="http://schemas.microsoft.com/office/drawing/2014/main" id="{CB100A74-DE15-CBB3-91E1-E264D03E1F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25048" y="3483830"/>
            <a:ext cx="2025468" cy="3256778"/>
          </a:xfrm>
          <a:prstGeom prst="rect">
            <a:avLst/>
          </a:prstGeom>
        </p:spPr>
      </p:pic>
      <p:pic>
        <p:nvPicPr>
          <p:cNvPr id="1592" name="Gráfico 1591">
            <a:extLst>
              <a:ext uri="{FF2B5EF4-FFF2-40B4-BE49-F238E27FC236}">
                <a16:creationId xmlns:a16="http://schemas.microsoft.com/office/drawing/2014/main" id="{78097107-044D-6AB0-B379-62D5D6C8E86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3531143" y="4351922"/>
            <a:ext cx="8644791" cy="5196711"/>
          </a:xfrm>
          <a:prstGeom prst="rect">
            <a:avLst/>
          </a:prstGeom>
          <a:effectLst>
            <a:outerShdw blurRad="431800" dist="292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65" name="Gráfico 2364">
            <a:extLst>
              <a:ext uri="{FF2B5EF4-FFF2-40B4-BE49-F238E27FC236}">
                <a16:creationId xmlns:a16="http://schemas.microsoft.com/office/drawing/2014/main" id="{21950D65-CEF9-7D01-767E-4BB9C304382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24366">
            <a:off x="8761148" y="4806726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9" name="Gráfico 2368">
            <a:extLst>
              <a:ext uri="{FF2B5EF4-FFF2-40B4-BE49-F238E27FC236}">
                <a16:creationId xmlns:a16="http://schemas.microsoft.com/office/drawing/2014/main" id="{5894DB92-A8D7-C3E0-67A0-46D670E9EE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37135" y="3339400"/>
            <a:ext cx="2454853" cy="3610878"/>
          </a:xfrm>
          <a:prstGeom prst="rect">
            <a:avLst/>
          </a:prstGeom>
        </p:spPr>
      </p:pic>
      <p:pic>
        <p:nvPicPr>
          <p:cNvPr id="2359" name="Gráfico 2358">
            <a:extLst>
              <a:ext uri="{FF2B5EF4-FFF2-40B4-BE49-F238E27FC236}">
                <a16:creationId xmlns:a16="http://schemas.microsoft.com/office/drawing/2014/main" id="{5DFD77DB-7F3B-FFBC-4918-F4A7EF56C5D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13944" y="54085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3" name="Gráfico 2362">
            <a:extLst>
              <a:ext uri="{FF2B5EF4-FFF2-40B4-BE49-F238E27FC236}">
                <a16:creationId xmlns:a16="http://schemas.microsoft.com/office/drawing/2014/main" id="{B135B100-667C-736F-14A8-85800715C9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2704565" y="5789221"/>
            <a:ext cx="1925835" cy="2394857"/>
          </a:xfrm>
          <a:prstGeom prst="rect">
            <a:avLst/>
          </a:prstGeom>
        </p:spPr>
      </p:pic>
      <p:pic>
        <p:nvPicPr>
          <p:cNvPr id="2492" name="Gráfico 2491">
            <a:extLst>
              <a:ext uri="{FF2B5EF4-FFF2-40B4-BE49-F238E27FC236}">
                <a16:creationId xmlns:a16="http://schemas.microsoft.com/office/drawing/2014/main" id="{D7FD26C3-FAF5-FE46-0609-A971C92320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58821" y="5507609"/>
            <a:ext cx="1285082" cy="1265997"/>
          </a:xfrm>
          <a:prstGeom prst="rect">
            <a:avLst/>
          </a:prstGeom>
        </p:spPr>
      </p:pic>
      <p:pic>
        <p:nvPicPr>
          <p:cNvPr id="2493" name="Gráfico 2492">
            <a:extLst>
              <a:ext uri="{FF2B5EF4-FFF2-40B4-BE49-F238E27FC236}">
                <a16:creationId xmlns:a16="http://schemas.microsoft.com/office/drawing/2014/main" id="{8BB3D491-617C-CB29-18C6-A03558D7E6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762813" y="6474554"/>
            <a:ext cx="1285082" cy="1265997"/>
          </a:xfrm>
          <a:prstGeom prst="rect">
            <a:avLst/>
          </a:prstGeom>
        </p:spPr>
      </p:pic>
      <p:grpSp>
        <p:nvGrpSpPr>
          <p:cNvPr id="2567" name="Agrupar 2566">
            <a:extLst>
              <a:ext uri="{FF2B5EF4-FFF2-40B4-BE49-F238E27FC236}">
                <a16:creationId xmlns:a16="http://schemas.microsoft.com/office/drawing/2014/main" id="{1507E0E4-7161-9D46-605B-662C06C4AAA5}"/>
              </a:ext>
            </a:extLst>
          </p:cNvPr>
          <p:cNvGrpSpPr/>
          <p:nvPr/>
        </p:nvGrpSpPr>
        <p:grpSpPr>
          <a:xfrm>
            <a:off x="1814602" y="5321608"/>
            <a:ext cx="2966346" cy="2418943"/>
            <a:chOff x="4788655" y="907908"/>
            <a:chExt cx="4794489" cy="3909724"/>
          </a:xfrm>
        </p:grpSpPr>
        <p:sp>
          <p:nvSpPr>
            <p:cNvPr id="2499" name="Forma Livre: Forma 2498">
              <a:extLst>
                <a:ext uri="{FF2B5EF4-FFF2-40B4-BE49-F238E27FC236}">
                  <a16:creationId xmlns:a16="http://schemas.microsoft.com/office/drawing/2014/main" id="{097E9E2F-111D-E0BC-A54F-A192AF2269DE}"/>
                </a:ext>
              </a:extLst>
            </p:cNvPr>
            <p:cNvSpPr/>
            <p:nvPr/>
          </p:nvSpPr>
          <p:spPr>
            <a:xfrm>
              <a:off x="7284723" y="907908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7 w 470278"/>
                <a:gd name="connsiteY1" fmla="*/ 1042365 h 1044857"/>
                <a:gd name="connsiteX2" fmla="*/ 143687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4 w 470278"/>
                <a:gd name="connsiteY5" fmla="*/ 4140 h 1044857"/>
                <a:gd name="connsiteX6" fmla="*/ 336854 w 470278"/>
                <a:gd name="connsiteY6" fmla="*/ 4140 h 1044857"/>
                <a:gd name="connsiteX7" fmla="*/ 452011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7" y="1042365"/>
                  </a:cubicBezTo>
                  <a:lnTo>
                    <a:pt x="143687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2" y="581450"/>
                    <a:pt x="27863" y="328752"/>
                    <a:pt x="108825" y="120726"/>
                  </a:cubicBezTo>
                  <a:cubicBezTo>
                    <a:pt x="144830" y="28238"/>
                    <a:pt x="239317" y="-14053"/>
                    <a:pt x="336854" y="4140"/>
                  </a:cubicBezTo>
                  <a:lnTo>
                    <a:pt x="336854" y="4140"/>
                  </a:lnTo>
                  <a:cubicBezTo>
                    <a:pt x="434294" y="22237"/>
                    <a:pt x="505351" y="143681"/>
                    <a:pt x="452011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solidFill>
              <a:srgbClr val="C499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0" name="Forma Livre: Forma 2499">
              <a:extLst>
                <a:ext uri="{FF2B5EF4-FFF2-40B4-BE49-F238E27FC236}">
                  <a16:creationId xmlns:a16="http://schemas.microsoft.com/office/drawing/2014/main" id="{09A7010D-F81C-4EAB-FF3A-161CA2D7100A}"/>
                </a:ext>
              </a:extLst>
            </p:cNvPr>
            <p:cNvSpPr/>
            <p:nvPr/>
          </p:nvSpPr>
          <p:spPr>
            <a:xfrm>
              <a:off x="7332443" y="977535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6 w 470278"/>
                <a:gd name="connsiteY1" fmla="*/ 1042365 h 1044857"/>
                <a:gd name="connsiteX2" fmla="*/ 143686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3 w 470278"/>
                <a:gd name="connsiteY5" fmla="*/ 4140 h 1044857"/>
                <a:gd name="connsiteX6" fmla="*/ 336853 w 470278"/>
                <a:gd name="connsiteY6" fmla="*/ 4140 h 1044857"/>
                <a:gd name="connsiteX7" fmla="*/ 452010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6" y="1042365"/>
                  </a:cubicBezTo>
                  <a:lnTo>
                    <a:pt x="143686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1" y="581450"/>
                    <a:pt x="27862" y="328752"/>
                    <a:pt x="108825" y="120726"/>
                  </a:cubicBezTo>
                  <a:cubicBezTo>
                    <a:pt x="144734" y="28238"/>
                    <a:pt x="239317" y="-14053"/>
                    <a:pt x="336853" y="4140"/>
                  </a:cubicBezTo>
                  <a:lnTo>
                    <a:pt x="336853" y="4140"/>
                  </a:lnTo>
                  <a:cubicBezTo>
                    <a:pt x="434294" y="22237"/>
                    <a:pt x="505351" y="143681"/>
                    <a:pt x="452010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gradFill>
              <a:gsLst>
                <a:gs pos="0">
                  <a:srgbClr val="4C2585"/>
                </a:gs>
                <a:gs pos="50000">
                  <a:srgbClr val="5D3498"/>
                </a:gs>
                <a:gs pos="100000">
                  <a:srgbClr val="6E43AB"/>
                </a:gs>
              </a:gsLst>
              <a:lin ang="14492281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2" name="Forma Livre: Forma 2501">
              <a:extLst>
                <a:ext uri="{FF2B5EF4-FFF2-40B4-BE49-F238E27FC236}">
                  <a16:creationId xmlns:a16="http://schemas.microsoft.com/office/drawing/2014/main" id="{CB46B3C4-CBA5-F344-AB12-7D88E3301E3A}"/>
                </a:ext>
              </a:extLst>
            </p:cNvPr>
            <p:cNvSpPr/>
            <p:nvPr/>
          </p:nvSpPr>
          <p:spPr>
            <a:xfrm>
              <a:off x="7651173" y="2309519"/>
              <a:ext cx="1884192" cy="2426279"/>
            </a:xfrm>
            <a:custGeom>
              <a:avLst/>
              <a:gdLst>
                <a:gd name="connsiteX0" fmla="*/ 1857211 w 1884192"/>
                <a:gd name="connsiteY0" fmla="*/ 1383257 h 2426279"/>
                <a:gd name="connsiteX1" fmla="*/ 718783 w 1884192"/>
                <a:gd name="connsiteY1" fmla="*/ 2414148 h 2426279"/>
                <a:gd name="connsiteX2" fmla="*/ 27077 w 1884192"/>
                <a:gd name="connsiteY2" fmla="*/ 1043024 h 2426279"/>
                <a:gd name="connsiteX3" fmla="*/ 1165315 w 1884192"/>
                <a:gd name="connsiteY3" fmla="*/ 12133 h 2426279"/>
                <a:gd name="connsiteX4" fmla="*/ 1857115 w 1884192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192" h="2426279">
                  <a:moveTo>
                    <a:pt x="1857211" y="1383257"/>
                  </a:moveTo>
                  <a:cubicBezTo>
                    <a:pt x="1733862" y="2046483"/>
                    <a:pt x="1224179" y="2508065"/>
                    <a:pt x="718783" y="2414148"/>
                  </a:cubicBezTo>
                  <a:cubicBezTo>
                    <a:pt x="213481" y="2320232"/>
                    <a:pt x="-96271" y="1706250"/>
                    <a:pt x="27077" y="1043024"/>
                  </a:cubicBezTo>
                  <a:cubicBezTo>
                    <a:pt x="150426" y="379703"/>
                    <a:pt x="660014" y="-81783"/>
                    <a:pt x="1165315" y="12133"/>
                  </a:cubicBezTo>
                  <a:cubicBezTo>
                    <a:pt x="1670711" y="106050"/>
                    <a:pt x="1980464" y="719936"/>
                    <a:pt x="1857115" y="1383257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3" name="Forma Livre: Forma 2502">
              <a:extLst>
                <a:ext uri="{FF2B5EF4-FFF2-40B4-BE49-F238E27FC236}">
                  <a16:creationId xmlns:a16="http://schemas.microsoft.com/office/drawing/2014/main" id="{3E2DE8E6-0516-7137-87C3-3D438FED6A08}"/>
                </a:ext>
              </a:extLst>
            </p:cNvPr>
            <p:cNvSpPr/>
            <p:nvPr/>
          </p:nvSpPr>
          <p:spPr>
            <a:xfrm>
              <a:off x="7698924" y="2379147"/>
              <a:ext cx="1884220" cy="2426279"/>
            </a:xfrm>
            <a:custGeom>
              <a:avLst/>
              <a:gdLst>
                <a:gd name="connsiteX0" fmla="*/ 1857180 w 1884220"/>
                <a:gd name="connsiteY0" fmla="*/ 1383257 h 2426279"/>
                <a:gd name="connsiteX1" fmla="*/ 718752 w 1884220"/>
                <a:gd name="connsiteY1" fmla="*/ 2414148 h 2426279"/>
                <a:gd name="connsiteX2" fmla="*/ 27046 w 1884220"/>
                <a:gd name="connsiteY2" fmla="*/ 1043024 h 2426279"/>
                <a:gd name="connsiteX3" fmla="*/ 1165284 w 1884220"/>
                <a:gd name="connsiteY3" fmla="*/ 12134 h 2426279"/>
                <a:gd name="connsiteX4" fmla="*/ 1857180 w 1884220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20" h="2426279">
                  <a:moveTo>
                    <a:pt x="1857180" y="1383257"/>
                  </a:moveTo>
                  <a:cubicBezTo>
                    <a:pt x="1733831" y="2046483"/>
                    <a:pt x="1224148" y="2508065"/>
                    <a:pt x="718752" y="2414148"/>
                  </a:cubicBezTo>
                  <a:cubicBezTo>
                    <a:pt x="213451" y="2320232"/>
                    <a:pt x="-96207" y="1706250"/>
                    <a:pt x="27046" y="1043024"/>
                  </a:cubicBezTo>
                  <a:cubicBezTo>
                    <a:pt x="150395" y="379703"/>
                    <a:pt x="659983" y="-81783"/>
                    <a:pt x="1165284" y="12134"/>
                  </a:cubicBezTo>
                  <a:cubicBezTo>
                    <a:pt x="1670680" y="106050"/>
                    <a:pt x="1980434" y="720031"/>
                    <a:pt x="1857180" y="1383257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9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4" name="Forma Livre: Forma 2503">
              <a:extLst>
                <a:ext uri="{FF2B5EF4-FFF2-40B4-BE49-F238E27FC236}">
                  <a16:creationId xmlns:a16="http://schemas.microsoft.com/office/drawing/2014/main" id="{DE82C115-61D4-A9E6-9B5E-3C3648DF501A}"/>
                </a:ext>
              </a:extLst>
            </p:cNvPr>
            <p:cNvSpPr/>
            <p:nvPr/>
          </p:nvSpPr>
          <p:spPr>
            <a:xfrm>
              <a:off x="4788655" y="1700089"/>
              <a:ext cx="1884256" cy="2426416"/>
            </a:xfrm>
            <a:custGeom>
              <a:avLst/>
              <a:gdLst>
                <a:gd name="connsiteX0" fmla="*/ 1857180 w 1884256"/>
                <a:gd name="connsiteY0" fmla="*/ 1383373 h 2426416"/>
                <a:gd name="connsiteX1" fmla="*/ 718752 w 1884256"/>
                <a:gd name="connsiteY1" fmla="*/ 2414264 h 2426416"/>
                <a:gd name="connsiteX2" fmla="*/ 27046 w 1884256"/>
                <a:gd name="connsiteY2" fmla="*/ 1043045 h 2426416"/>
                <a:gd name="connsiteX3" fmla="*/ 1165379 w 1884256"/>
                <a:gd name="connsiteY3" fmla="*/ 12154 h 2426416"/>
                <a:gd name="connsiteX4" fmla="*/ 1857180 w 1884256"/>
                <a:gd name="connsiteY4" fmla="*/ 1383373 h 242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56" h="2426416">
                  <a:moveTo>
                    <a:pt x="1857180" y="1383373"/>
                  </a:moveTo>
                  <a:cubicBezTo>
                    <a:pt x="1733926" y="2046599"/>
                    <a:pt x="1224149" y="2508276"/>
                    <a:pt x="718752" y="2414264"/>
                  </a:cubicBezTo>
                  <a:cubicBezTo>
                    <a:pt x="213451" y="2320157"/>
                    <a:pt x="-96207" y="1706271"/>
                    <a:pt x="27046" y="1043045"/>
                  </a:cubicBezTo>
                  <a:cubicBezTo>
                    <a:pt x="150395" y="379724"/>
                    <a:pt x="659983" y="-81857"/>
                    <a:pt x="1165379" y="12154"/>
                  </a:cubicBezTo>
                  <a:cubicBezTo>
                    <a:pt x="1670776" y="106071"/>
                    <a:pt x="1980529" y="720052"/>
                    <a:pt x="1857180" y="138337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5" name="Forma Livre: Forma 2504">
              <a:extLst>
                <a:ext uri="{FF2B5EF4-FFF2-40B4-BE49-F238E27FC236}">
                  <a16:creationId xmlns:a16="http://schemas.microsoft.com/office/drawing/2014/main" id="{155842CC-337B-6877-EEA4-8FD036DF1B5A}"/>
                </a:ext>
              </a:extLst>
            </p:cNvPr>
            <p:cNvSpPr/>
            <p:nvPr/>
          </p:nvSpPr>
          <p:spPr>
            <a:xfrm>
              <a:off x="4836376" y="1769716"/>
              <a:ext cx="1884351" cy="2426395"/>
            </a:xfrm>
            <a:custGeom>
              <a:avLst/>
              <a:gdLst>
                <a:gd name="connsiteX0" fmla="*/ 1857275 w 1884351"/>
                <a:gd name="connsiteY0" fmla="*/ 1383373 h 2426395"/>
                <a:gd name="connsiteX1" fmla="*/ 718847 w 1884351"/>
                <a:gd name="connsiteY1" fmla="*/ 2414264 h 2426395"/>
                <a:gd name="connsiteX2" fmla="*/ 27046 w 1884351"/>
                <a:gd name="connsiteY2" fmla="*/ 1043045 h 2426395"/>
                <a:gd name="connsiteX3" fmla="*/ 1165474 w 1884351"/>
                <a:gd name="connsiteY3" fmla="*/ 12154 h 2426395"/>
                <a:gd name="connsiteX4" fmla="*/ 1857275 w 1884351"/>
                <a:gd name="connsiteY4" fmla="*/ 1383373 h 242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51" h="2426395">
                  <a:moveTo>
                    <a:pt x="1857275" y="1383373"/>
                  </a:moveTo>
                  <a:cubicBezTo>
                    <a:pt x="1733926" y="2046599"/>
                    <a:pt x="1224243" y="2508181"/>
                    <a:pt x="718847" y="2414264"/>
                  </a:cubicBezTo>
                  <a:cubicBezTo>
                    <a:pt x="213450" y="2320157"/>
                    <a:pt x="-96207" y="1706271"/>
                    <a:pt x="27046" y="1043045"/>
                  </a:cubicBezTo>
                  <a:cubicBezTo>
                    <a:pt x="150395" y="379724"/>
                    <a:pt x="659982" y="-81858"/>
                    <a:pt x="1165474" y="12154"/>
                  </a:cubicBezTo>
                  <a:cubicBezTo>
                    <a:pt x="1670871" y="106166"/>
                    <a:pt x="1980624" y="720052"/>
                    <a:pt x="1857275" y="1383373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6" name="Forma Livre: Forma 2505">
              <a:extLst>
                <a:ext uri="{FF2B5EF4-FFF2-40B4-BE49-F238E27FC236}">
                  <a16:creationId xmlns:a16="http://schemas.microsoft.com/office/drawing/2014/main" id="{88CC0A31-56D8-8FE7-0739-F10EE685954C}"/>
                </a:ext>
              </a:extLst>
            </p:cNvPr>
            <p:cNvSpPr/>
            <p:nvPr/>
          </p:nvSpPr>
          <p:spPr>
            <a:xfrm>
              <a:off x="5288382" y="1681618"/>
              <a:ext cx="2150734" cy="2769397"/>
            </a:xfrm>
            <a:custGeom>
              <a:avLst/>
              <a:gdLst>
                <a:gd name="connsiteX0" fmla="*/ 2119739 w 2150734"/>
                <a:gd name="connsiteY0" fmla="*/ 1578913 h 2769397"/>
                <a:gd name="connsiteX1" fmla="*/ 820434 w 2150734"/>
                <a:gd name="connsiteY1" fmla="*/ 2755537 h 2769397"/>
                <a:gd name="connsiteX2" fmla="*/ 30906 w 2150734"/>
                <a:gd name="connsiteY2" fmla="*/ 1190579 h 2769397"/>
                <a:gd name="connsiteX3" fmla="*/ 1330212 w 2150734"/>
                <a:gd name="connsiteY3" fmla="*/ 13860 h 2769397"/>
                <a:gd name="connsiteX4" fmla="*/ 2119834 w 2150734"/>
                <a:gd name="connsiteY4" fmla="*/ 1578913 h 276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34" h="2769397">
                  <a:moveTo>
                    <a:pt x="2119739" y="1578913"/>
                  </a:moveTo>
                  <a:cubicBezTo>
                    <a:pt x="1978959" y="2335960"/>
                    <a:pt x="1397268" y="2862788"/>
                    <a:pt x="820434" y="2755537"/>
                  </a:cubicBezTo>
                  <a:cubicBezTo>
                    <a:pt x="243600" y="2648190"/>
                    <a:pt x="-109873" y="1947531"/>
                    <a:pt x="30906" y="1190579"/>
                  </a:cubicBezTo>
                  <a:cubicBezTo>
                    <a:pt x="171686" y="433437"/>
                    <a:pt x="753378" y="-93391"/>
                    <a:pt x="1330212" y="13860"/>
                  </a:cubicBezTo>
                  <a:cubicBezTo>
                    <a:pt x="1907045" y="121112"/>
                    <a:pt x="2260614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7" name="Forma Livre: Forma 2506">
              <a:extLst>
                <a:ext uri="{FF2B5EF4-FFF2-40B4-BE49-F238E27FC236}">
                  <a16:creationId xmlns:a16="http://schemas.microsoft.com/office/drawing/2014/main" id="{FD9361A6-1625-536C-92B4-CC46496C50DE}"/>
                </a:ext>
              </a:extLst>
            </p:cNvPr>
            <p:cNvSpPr/>
            <p:nvPr/>
          </p:nvSpPr>
          <p:spPr>
            <a:xfrm>
              <a:off x="5336108" y="1751153"/>
              <a:ext cx="2150729" cy="2769490"/>
            </a:xfrm>
            <a:custGeom>
              <a:avLst/>
              <a:gdLst>
                <a:gd name="connsiteX0" fmla="*/ 2119829 w 2150729"/>
                <a:gd name="connsiteY0" fmla="*/ 1579007 h 2769490"/>
                <a:gd name="connsiteX1" fmla="*/ 820428 w 2150729"/>
                <a:gd name="connsiteY1" fmla="*/ 2755630 h 2769490"/>
                <a:gd name="connsiteX2" fmla="*/ 30901 w 2150729"/>
                <a:gd name="connsiteY2" fmla="*/ 1190577 h 2769490"/>
                <a:gd name="connsiteX3" fmla="*/ 1330206 w 2150729"/>
                <a:gd name="connsiteY3" fmla="*/ 13858 h 2769490"/>
                <a:gd name="connsiteX4" fmla="*/ 2119829 w 215072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29" h="2769490">
                  <a:moveTo>
                    <a:pt x="2119829" y="1579007"/>
                  </a:moveTo>
                  <a:cubicBezTo>
                    <a:pt x="1979049" y="2336054"/>
                    <a:pt x="1397357" y="2862881"/>
                    <a:pt x="820428" y="2755630"/>
                  </a:cubicBezTo>
                  <a:cubicBezTo>
                    <a:pt x="243689" y="2648283"/>
                    <a:pt x="-109879" y="1947624"/>
                    <a:pt x="30901" y="1190577"/>
                  </a:cubicBezTo>
                  <a:cubicBezTo>
                    <a:pt x="171680" y="433530"/>
                    <a:pt x="753372" y="-93393"/>
                    <a:pt x="1330206" y="13858"/>
                  </a:cubicBezTo>
                  <a:cubicBezTo>
                    <a:pt x="1907040" y="121110"/>
                    <a:pt x="2260608" y="821864"/>
                    <a:pt x="2119829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8" name="Forma Livre: Forma 2507">
              <a:extLst>
                <a:ext uri="{FF2B5EF4-FFF2-40B4-BE49-F238E27FC236}">
                  <a16:creationId xmlns:a16="http://schemas.microsoft.com/office/drawing/2014/main" id="{D3B032AC-8FDD-DEF8-473A-DB274D8DF14D}"/>
                </a:ext>
              </a:extLst>
            </p:cNvPr>
            <p:cNvSpPr/>
            <p:nvPr/>
          </p:nvSpPr>
          <p:spPr>
            <a:xfrm>
              <a:off x="6886105" y="1978608"/>
              <a:ext cx="2150709" cy="2769492"/>
            </a:xfrm>
            <a:custGeom>
              <a:avLst/>
              <a:gdLst>
                <a:gd name="connsiteX0" fmla="*/ 2119834 w 2150709"/>
                <a:gd name="connsiteY0" fmla="*/ 1579009 h 2769492"/>
                <a:gd name="connsiteX1" fmla="*/ 820434 w 2150709"/>
                <a:gd name="connsiteY1" fmla="*/ 2755632 h 2769492"/>
                <a:gd name="connsiteX2" fmla="*/ 30906 w 2150709"/>
                <a:gd name="connsiteY2" fmla="*/ 1190579 h 2769492"/>
                <a:gd name="connsiteX3" fmla="*/ 1330211 w 2150709"/>
                <a:gd name="connsiteY3" fmla="*/ 13860 h 2769492"/>
                <a:gd name="connsiteX4" fmla="*/ 2119834 w 2150709"/>
                <a:gd name="connsiteY4" fmla="*/ 1578913 h 27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2">
                  <a:moveTo>
                    <a:pt x="2119834" y="1579009"/>
                  </a:moveTo>
                  <a:cubicBezTo>
                    <a:pt x="1979055" y="2336056"/>
                    <a:pt x="1397363" y="2862883"/>
                    <a:pt x="820434" y="2755632"/>
                  </a:cubicBezTo>
                  <a:cubicBezTo>
                    <a:pt x="243600" y="2648380"/>
                    <a:pt x="-109873" y="1947626"/>
                    <a:pt x="30906" y="1190579"/>
                  </a:cubicBezTo>
                  <a:cubicBezTo>
                    <a:pt x="171686" y="433437"/>
                    <a:pt x="753377" y="-93391"/>
                    <a:pt x="1330211" y="13860"/>
                  </a:cubicBezTo>
                  <a:cubicBezTo>
                    <a:pt x="1907141" y="121112"/>
                    <a:pt x="2260518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9" name="Forma Livre: Forma 2508">
              <a:extLst>
                <a:ext uri="{FF2B5EF4-FFF2-40B4-BE49-F238E27FC236}">
                  <a16:creationId xmlns:a16="http://schemas.microsoft.com/office/drawing/2014/main" id="{123CC8EC-DA9C-300A-05E3-A042F5C742EA}"/>
                </a:ext>
              </a:extLst>
            </p:cNvPr>
            <p:cNvSpPr/>
            <p:nvPr/>
          </p:nvSpPr>
          <p:spPr>
            <a:xfrm>
              <a:off x="6933921" y="2048142"/>
              <a:ext cx="2150709" cy="2769490"/>
            </a:xfrm>
            <a:custGeom>
              <a:avLst/>
              <a:gdLst>
                <a:gd name="connsiteX0" fmla="*/ 2119739 w 2150709"/>
                <a:gd name="connsiteY0" fmla="*/ 1579006 h 2769490"/>
                <a:gd name="connsiteX1" fmla="*/ 820433 w 2150709"/>
                <a:gd name="connsiteY1" fmla="*/ 2755630 h 2769490"/>
                <a:gd name="connsiteX2" fmla="*/ 30906 w 2150709"/>
                <a:gd name="connsiteY2" fmla="*/ 1190577 h 2769490"/>
                <a:gd name="connsiteX3" fmla="*/ 1330212 w 2150709"/>
                <a:gd name="connsiteY3" fmla="*/ 13859 h 2769490"/>
                <a:gd name="connsiteX4" fmla="*/ 2119834 w 215070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0">
                  <a:moveTo>
                    <a:pt x="2119739" y="1579006"/>
                  </a:moveTo>
                  <a:cubicBezTo>
                    <a:pt x="1978959" y="2336054"/>
                    <a:pt x="1397268" y="2862881"/>
                    <a:pt x="820433" y="2755630"/>
                  </a:cubicBezTo>
                  <a:cubicBezTo>
                    <a:pt x="243600" y="2648378"/>
                    <a:pt x="-109873" y="1947624"/>
                    <a:pt x="30906" y="1190577"/>
                  </a:cubicBezTo>
                  <a:cubicBezTo>
                    <a:pt x="171686" y="433530"/>
                    <a:pt x="753378" y="-93393"/>
                    <a:pt x="1330212" y="13859"/>
                  </a:cubicBezTo>
                  <a:cubicBezTo>
                    <a:pt x="1907141" y="121110"/>
                    <a:pt x="2260518" y="821864"/>
                    <a:pt x="2119834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3" name="Forma Livre: Forma 2532">
              <a:extLst>
                <a:ext uri="{FF2B5EF4-FFF2-40B4-BE49-F238E27FC236}">
                  <a16:creationId xmlns:a16="http://schemas.microsoft.com/office/drawing/2014/main" id="{E0D5AF34-792D-1205-13A5-728D6EABF29F}"/>
                </a:ext>
              </a:extLst>
            </p:cNvPr>
            <p:cNvSpPr/>
            <p:nvPr/>
          </p:nvSpPr>
          <p:spPr>
            <a:xfrm>
              <a:off x="5984954" y="1652787"/>
              <a:ext cx="2369030" cy="3050517"/>
            </a:xfrm>
            <a:custGeom>
              <a:avLst/>
              <a:gdLst>
                <a:gd name="connsiteX0" fmla="*/ 2334900 w 2369030"/>
                <a:gd name="connsiteY0" fmla="*/ 1739189 h 3050517"/>
                <a:gd name="connsiteX1" fmla="*/ 903768 w 2369030"/>
                <a:gd name="connsiteY1" fmla="*/ 3035256 h 3050517"/>
                <a:gd name="connsiteX2" fmla="*/ 34041 w 2369030"/>
                <a:gd name="connsiteY2" fmla="*/ 1311422 h 3050517"/>
                <a:gd name="connsiteX3" fmla="*/ 1465267 w 2369030"/>
                <a:gd name="connsiteY3" fmla="*/ 15260 h 3050517"/>
                <a:gd name="connsiteX4" fmla="*/ 2334995 w 2369030"/>
                <a:gd name="connsiteY4" fmla="*/ 1739189 h 30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030" h="3050517">
                  <a:moveTo>
                    <a:pt x="2334900" y="1739189"/>
                  </a:moveTo>
                  <a:cubicBezTo>
                    <a:pt x="2179833" y="2573103"/>
                    <a:pt x="1539086" y="3153366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90062" y="905276"/>
                    <a:pt x="2334995" y="1739189"/>
                  </a:cubicBezTo>
                  <a:close/>
                </a:path>
              </a:pathLst>
            </a:custGeom>
            <a:solidFill>
              <a:srgbClr val="FDCE6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4" name="Forma Livre: Forma 2533">
              <a:extLst>
                <a:ext uri="{FF2B5EF4-FFF2-40B4-BE49-F238E27FC236}">
                  <a16:creationId xmlns:a16="http://schemas.microsoft.com/office/drawing/2014/main" id="{635E871D-BBA9-2EAB-9A78-9B7F03BFD6EB}"/>
                </a:ext>
              </a:extLst>
            </p:cNvPr>
            <p:cNvSpPr/>
            <p:nvPr/>
          </p:nvSpPr>
          <p:spPr>
            <a:xfrm>
              <a:off x="6032770" y="1722320"/>
              <a:ext cx="2368940" cy="3050497"/>
            </a:xfrm>
            <a:custGeom>
              <a:avLst/>
              <a:gdLst>
                <a:gd name="connsiteX0" fmla="*/ 2334900 w 2368940"/>
                <a:gd name="connsiteY0" fmla="*/ 1739189 h 3050497"/>
                <a:gd name="connsiteX1" fmla="*/ 903768 w 2368940"/>
                <a:gd name="connsiteY1" fmla="*/ 3035256 h 3050497"/>
                <a:gd name="connsiteX2" fmla="*/ 34041 w 2368940"/>
                <a:gd name="connsiteY2" fmla="*/ 1311422 h 3050497"/>
                <a:gd name="connsiteX3" fmla="*/ 1465267 w 2368940"/>
                <a:gd name="connsiteY3" fmla="*/ 15260 h 3050497"/>
                <a:gd name="connsiteX4" fmla="*/ 2334900 w 2368940"/>
                <a:gd name="connsiteY4" fmla="*/ 1739189 h 305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40" h="3050497">
                  <a:moveTo>
                    <a:pt x="2334900" y="1739189"/>
                  </a:moveTo>
                  <a:cubicBezTo>
                    <a:pt x="2179833" y="2573103"/>
                    <a:pt x="1539086" y="3153271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89967" y="905180"/>
                    <a:pt x="2334900" y="1739189"/>
                  </a:cubicBezTo>
                  <a:close/>
                </a:path>
              </a:pathLst>
            </a:custGeom>
            <a:gradFill>
              <a:gsLst>
                <a:gs pos="0">
                  <a:srgbClr val="FFA026"/>
                </a:gs>
                <a:gs pos="50000">
                  <a:srgbClr val="FF9313"/>
                </a:gs>
                <a:gs pos="100000">
                  <a:srgbClr val="FF8700"/>
                </a:gs>
              </a:gsLst>
              <a:lin ang="372802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535" name="Gráfico 2496">
              <a:extLst>
                <a:ext uri="{FF2B5EF4-FFF2-40B4-BE49-F238E27FC236}">
                  <a16:creationId xmlns:a16="http://schemas.microsoft.com/office/drawing/2014/main" id="{77E0BF3E-2D33-0063-A271-DBB5696AF55D}"/>
                </a:ext>
              </a:extLst>
            </p:cNvPr>
            <p:cNvGrpSpPr/>
            <p:nvPr/>
          </p:nvGrpSpPr>
          <p:grpSpPr>
            <a:xfrm>
              <a:off x="6325312" y="2498059"/>
              <a:ext cx="1887579" cy="1655346"/>
              <a:chOff x="6325312" y="2498059"/>
              <a:chExt cx="1887579" cy="1655346"/>
            </a:xfrm>
            <a:solidFill>
              <a:srgbClr val="FDCE6F"/>
            </a:solidFill>
          </p:grpSpPr>
          <p:sp>
            <p:nvSpPr>
              <p:cNvPr id="2536" name="Forma Livre: Forma 2535">
                <a:extLst>
                  <a:ext uri="{FF2B5EF4-FFF2-40B4-BE49-F238E27FC236}">
                    <a16:creationId xmlns:a16="http://schemas.microsoft.com/office/drawing/2014/main" id="{FD4C7959-8F61-A220-0D4D-F494BDB2AEFF}"/>
                  </a:ext>
                </a:extLst>
              </p:cNvPr>
              <p:cNvSpPr/>
              <p:nvPr/>
            </p:nvSpPr>
            <p:spPr>
              <a:xfrm>
                <a:off x="6491571" y="2498059"/>
                <a:ext cx="553340" cy="426130"/>
              </a:xfrm>
              <a:custGeom>
                <a:avLst/>
                <a:gdLst>
                  <a:gd name="connsiteX0" fmla="*/ 63491 w 553340"/>
                  <a:gd name="connsiteY0" fmla="*/ 4283 h 426130"/>
                  <a:gd name="connsiteX1" fmla="*/ 339050 w 553340"/>
                  <a:gd name="connsiteY1" fmla="*/ 83912 h 426130"/>
                  <a:gd name="connsiteX2" fmla="*/ 549362 w 553340"/>
                  <a:gd name="connsiteY2" fmla="*/ 278889 h 426130"/>
                  <a:gd name="connsiteX3" fmla="*/ 172552 w 553340"/>
                  <a:gd name="connsiteY3" fmla="*/ 378425 h 426130"/>
                  <a:gd name="connsiteX4" fmla="*/ 63491 w 553340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0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50" y="83912"/>
                    </a:cubicBezTo>
                    <a:cubicBezTo>
                      <a:pt x="415440" y="134394"/>
                      <a:pt x="520405" y="189830"/>
                      <a:pt x="549362" y="278889"/>
                    </a:cubicBezTo>
                    <a:cubicBezTo>
                      <a:pt x="583842" y="366995"/>
                      <a:pt x="388865" y="497392"/>
                      <a:pt x="172552" y="378425"/>
                    </a:cubicBezTo>
                    <a:cubicBezTo>
                      <a:pt x="-40903" y="254410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7" name="Forma Livre: Forma 2536">
                <a:extLst>
                  <a:ext uri="{FF2B5EF4-FFF2-40B4-BE49-F238E27FC236}">
                    <a16:creationId xmlns:a16="http://schemas.microsoft.com/office/drawing/2014/main" id="{80FE8D8D-EC9B-24E6-7ED4-D8AEA56B7828}"/>
                  </a:ext>
                </a:extLst>
              </p:cNvPr>
              <p:cNvSpPr/>
              <p:nvPr/>
            </p:nvSpPr>
            <p:spPr>
              <a:xfrm>
                <a:off x="7613352" y="2770040"/>
                <a:ext cx="599539" cy="348596"/>
              </a:xfrm>
              <a:custGeom>
                <a:avLst/>
                <a:gdLst>
                  <a:gd name="connsiteX0" fmla="*/ 567818 w 599539"/>
                  <a:gd name="connsiteY0" fmla="*/ 34720 h 348596"/>
                  <a:gd name="connsiteX1" fmla="*/ 282068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818" y="34720"/>
                    </a:moveTo>
                    <a:cubicBezTo>
                      <a:pt x="490189" y="-17762"/>
                      <a:pt x="373222" y="2907"/>
                      <a:pt x="282068" y="10051"/>
                    </a:cubicBezTo>
                    <a:cubicBezTo>
                      <a:pt x="192723" y="29672"/>
                      <a:pt x="74804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7"/>
                      <a:pt x="567818" y="34720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8" name="Forma Livre: Forma 2537">
                <a:extLst>
                  <a:ext uri="{FF2B5EF4-FFF2-40B4-BE49-F238E27FC236}">
                    <a16:creationId xmlns:a16="http://schemas.microsoft.com/office/drawing/2014/main" id="{277F09CC-6496-2F02-1DA3-556BF8CC6A50}"/>
                  </a:ext>
                </a:extLst>
              </p:cNvPr>
              <p:cNvSpPr/>
              <p:nvPr/>
            </p:nvSpPr>
            <p:spPr>
              <a:xfrm>
                <a:off x="6325312" y="3272521"/>
                <a:ext cx="1732710" cy="880883"/>
              </a:xfrm>
              <a:custGeom>
                <a:avLst/>
                <a:gdLst>
                  <a:gd name="connsiteX0" fmla="*/ 1525245 w 1732710"/>
                  <a:gd name="connsiteY0" fmla="*/ 231945 h 880883"/>
                  <a:gd name="connsiteX1" fmla="*/ 1489431 w 1732710"/>
                  <a:gd name="connsiteY1" fmla="*/ 225278 h 880883"/>
                  <a:gd name="connsiteX2" fmla="*/ 1461713 w 1732710"/>
                  <a:gd name="connsiteY2" fmla="*/ 374535 h 880883"/>
                  <a:gd name="connsiteX3" fmla="*/ 1323219 w 1732710"/>
                  <a:gd name="connsiteY3" fmla="*/ 469594 h 880883"/>
                  <a:gd name="connsiteX4" fmla="*/ 1228160 w 1732710"/>
                  <a:gd name="connsiteY4" fmla="*/ 331101 h 880883"/>
                  <a:gd name="connsiteX5" fmla="*/ 1255878 w 1732710"/>
                  <a:gd name="connsiteY5" fmla="*/ 181844 h 880883"/>
                  <a:gd name="connsiteX6" fmla="*/ 1022801 w 1732710"/>
                  <a:gd name="connsiteY6" fmla="*/ 138505 h 880883"/>
                  <a:gd name="connsiteX7" fmla="*/ 995083 w 1732710"/>
                  <a:gd name="connsiteY7" fmla="*/ 287762 h 880883"/>
                  <a:gd name="connsiteX8" fmla="*/ 856590 w 1732710"/>
                  <a:gd name="connsiteY8" fmla="*/ 382822 h 880883"/>
                  <a:gd name="connsiteX9" fmla="*/ 761530 w 1732710"/>
                  <a:gd name="connsiteY9" fmla="*/ 244328 h 880883"/>
                  <a:gd name="connsiteX10" fmla="*/ 789248 w 1732710"/>
                  <a:gd name="connsiteY10" fmla="*/ 95071 h 880883"/>
                  <a:gd name="connsiteX11" fmla="*/ 556171 w 1732710"/>
                  <a:gd name="connsiteY11" fmla="*/ 51732 h 880883"/>
                  <a:gd name="connsiteX12" fmla="*/ 528453 w 1732710"/>
                  <a:gd name="connsiteY12" fmla="*/ 200989 h 880883"/>
                  <a:gd name="connsiteX13" fmla="*/ 389960 w 1732710"/>
                  <a:gd name="connsiteY13" fmla="*/ 296144 h 880883"/>
                  <a:gd name="connsiteX14" fmla="*/ 294900 w 1732710"/>
                  <a:gd name="connsiteY14" fmla="*/ 157650 h 880883"/>
                  <a:gd name="connsiteX15" fmla="*/ 322618 w 1732710"/>
                  <a:gd name="connsiteY15" fmla="*/ 8394 h 880883"/>
                  <a:gd name="connsiteX16" fmla="*/ 286804 w 1732710"/>
                  <a:gd name="connsiteY16" fmla="*/ 1726 h 880883"/>
                  <a:gd name="connsiteX17" fmla="*/ 2007 w 1732710"/>
                  <a:gd name="connsiteY17" fmla="*/ 170605 h 880883"/>
                  <a:gd name="connsiteX18" fmla="*/ 156121 w 1732710"/>
                  <a:gd name="connsiteY18" fmla="*/ 560748 h 880883"/>
                  <a:gd name="connsiteX19" fmla="*/ 423869 w 1732710"/>
                  <a:gd name="connsiteY19" fmla="*/ 746962 h 880883"/>
                  <a:gd name="connsiteX20" fmla="*/ 430632 w 1732710"/>
                  <a:gd name="connsiteY20" fmla="*/ 710767 h 880883"/>
                  <a:gd name="connsiteX21" fmla="*/ 569220 w 1732710"/>
                  <a:gd name="connsiteY21" fmla="*/ 615708 h 880883"/>
                  <a:gd name="connsiteX22" fmla="*/ 664280 w 1732710"/>
                  <a:gd name="connsiteY22" fmla="*/ 754201 h 880883"/>
                  <a:gd name="connsiteX23" fmla="*/ 648945 w 1732710"/>
                  <a:gd name="connsiteY23" fmla="*/ 836497 h 880883"/>
                  <a:gd name="connsiteX24" fmla="*/ 887355 w 1732710"/>
                  <a:gd name="connsiteY24" fmla="*/ 880884 h 880883"/>
                  <a:gd name="connsiteX25" fmla="*/ 902691 w 1732710"/>
                  <a:gd name="connsiteY25" fmla="*/ 798588 h 880883"/>
                  <a:gd name="connsiteX26" fmla="*/ 1041184 w 1732710"/>
                  <a:gd name="connsiteY26" fmla="*/ 703528 h 880883"/>
                  <a:gd name="connsiteX27" fmla="*/ 1136244 w 1732710"/>
                  <a:gd name="connsiteY27" fmla="*/ 842022 h 880883"/>
                  <a:gd name="connsiteX28" fmla="*/ 1129481 w 1732710"/>
                  <a:gd name="connsiteY28" fmla="*/ 878217 h 880883"/>
                  <a:gd name="connsiteX29" fmla="*/ 1446283 w 1732710"/>
                  <a:gd name="connsiteY29" fmla="*/ 800778 h 880883"/>
                  <a:gd name="connsiteX30" fmla="*/ 1730318 w 1732710"/>
                  <a:gd name="connsiteY30" fmla="*/ 491978 h 880883"/>
                  <a:gd name="connsiteX31" fmla="*/ 1525245 w 1732710"/>
                  <a:gd name="connsiteY31" fmla="*/ 232041 h 88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2710" h="880883">
                    <a:moveTo>
                      <a:pt x="1525245" y="231945"/>
                    </a:moveTo>
                    <a:cubicBezTo>
                      <a:pt x="1513338" y="229755"/>
                      <a:pt x="1501337" y="227469"/>
                      <a:pt x="1489431" y="225278"/>
                    </a:cubicBezTo>
                    <a:lnTo>
                      <a:pt x="1461713" y="374535"/>
                    </a:lnTo>
                    <a:cubicBezTo>
                      <a:pt x="1449711" y="439019"/>
                      <a:pt x="1387704" y="481596"/>
                      <a:pt x="1323219" y="469594"/>
                    </a:cubicBezTo>
                    <a:cubicBezTo>
                      <a:pt x="1258735" y="457593"/>
                      <a:pt x="1216159" y="395585"/>
                      <a:pt x="1228160" y="331101"/>
                    </a:cubicBezTo>
                    <a:lnTo>
                      <a:pt x="1255878" y="181844"/>
                    </a:lnTo>
                    <a:cubicBezTo>
                      <a:pt x="1178154" y="167366"/>
                      <a:pt x="1100525" y="152983"/>
                      <a:pt x="1022801" y="138505"/>
                    </a:cubicBezTo>
                    <a:lnTo>
                      <a:pt x="995083" y="287762"/>
                    </a:lnTo>
                    <a:cubicBezTo>
                      <a:pt x="983082" y="352246"/>
                      <a:pt x="921074" y="394823"/>
                      <a:pt x="856590" y="382822"/>
                    </a:cubicBezTo>
                    <a:cubicBezTo>
                      <a:pt x="792105" y="370820"/>
                      <a:pt x="749529" y="308812"/>
                      <a:pt x="761530" y="244328"/>
                    </a:cubicBezTo>
                    <a:lnTo>
                      <a:pt x="789248" y="95071"/>
                    </a:lnTo>
                    <a:cubicBezTo>
                      <a:pt x="711524" y="80593"/>
                      <a:pt x="633895" y="66210"/>
                      <a:pt x="556171" y="51732"/>
                    </a:cubicBezTo>
                    <a:lnTo>
                      <a:pt x="528453" y="200989"/>
                    </a:lnTo>
                    <a:cubicBezTo>
                      <a:pt x="516452" y="265569"/>
                      <a:pt x="454444" y="308145"/>
                      <a:pt x="389960" y="296144"/>
                    </a:cubicBezTo>
                    <a:cubicBezTo>
                      <a:pt x="325476" y="284142"/>
                      <a:pt x="282899" y="222135"/>
                      <a:pt x="294900" y="157650"/>
                    </a:cubicBezTo>
                    <a:lnTo>
                      <a:pt x="322618" y="8394"/>
                    </a:lnTo>
                    <a:cubicBezTo>
                      <a:pt x="310712" y="6203"/>
                      <a:pt x="298710" y="3917"/>
                      <a:pt x="286804" y="1726"/>
                    </a:cubicBezTo>
                    <a:cubicBezTo>
                      <a:pt x="148215" y="-14276"/>
                      <a:pt x="15818" y="84022"/>
                      <a:pt x="2007" y="170605"/>
                    </a:cubicBezTo>
                    <a:cubicBezTo>
                      <a:pt x="-11614" y="256710"/>
                      <a:pt x="44583" y="447687"/>
                      <a:pt x="156121" y="560748"/>
                    </a:cubicBezTo>
                    <a:cubicBezTo>
                      <a:pt x="237750" y="635424"/>
                      <a:pt x="328047" y="697527"/>
                      <a:pt x="423869" y="746962"/>
                    </a:cubicBezTo>
                    <a:lnTo>
                      <a:pt x="430632" y="710767"/>
                    </a:lnTo>
                    <a:cubicBezTo>
                      <a:pt x="442633" y="646283"/>
                      <a:pt x="504641" y="603706"/>
                      <a:pt x="569220" y="615708"/>
                    </a:cubicBezTo>
                    <a:cubicBezTo>
                      <a:pt x="633705" y="627709"/>
                      <a:pt x="676281" y="689717"/>
                      <a:pt x="664280" y="754201"/>
                    </a:cubicBezTo>
                    <a:lnTo>
                      <a:pt x="648945" y="836497"/>
                    </a:lnTo>
                    <a:cubicBezTo>
                      <a:pt x="726764" y="858976"/>
                      <a:pt x="806679" y="873835"/>
                      <a:pt x="887355" y="880884"/>
                    </a:cubicBezTo>
                    <a:lnTo>
                      <a:pt x="902691" y="798588"/>
                    </a:lnTo>
                    <a:cubicBezTo>
                      <a:pt x="914692" y="734103"/>
                      <a:pt x="976700" y="691527"/>
                      <a:pt x="1041184" y="703528"/>
                    </a:cubicBezTo>
                    <a:cubicBezTo>
                      <a:pt x="1105668" y="715530"/>
                      <a:pt x="1148245" y="777538"/>
                      <a:pt x="1136244" y="842022"/>
                    </a:cubicBezTo>
                    <a:lnTo>
                      <a:pt x="1129481" y="878217"/>
                    </a:lnTo>
                    <a:cubicBezTo>
                      <a:pt x="1236733" y="866596"/>
                      <a:pt x="1343222" y="841069"/>
                      <a:pt x="1446283" y="800778"/>
                    </a:cubicBezTo>
                    <a:cubicBezTo>
                      <a:pt x="1590967" y="735247"/>
                      <a:pt x="1712030" y="577227"/>
                      <a:pt x="1730318" y="491978"/>
                    </a:cubicBezTo>
                    <a:cubicBezTo>
                      <a:pt x="1748606" y="406158"/>
                      <a:pt x="1660309" y="266807"/>
                      <a:pt x="1525245" y="232041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39" name="Gráfico 2496">
              <a:extLst>
                <a:ext uri="{FF2B5EF4-FFF2-40B4-BE49-F238E27FC236}">
                  <a16:creationId xmlns:a16="http://schemas.microsoft.com/office/drawing/2014/main" id="{25991073-B80D-B00C-0792-0EB2C88A3C62}"/>
                </a:ext>
              </a:extLst>
            </p:cNvPr>
            <p:cNvGrpSpPr/>
            <p:nvPr/>
          </p:nvGrpSpPr>
          <p:grpSpPr>
            <a:xfrm>
              <a:off x="6459662" y="2451672"/>
              <a:ext cx="1721321" cy="620482"/>
              <a:chOff x="6459662" y="2451672"/>
              <a:chExt cx="1721321" cy="620482"/>
            </a:xfrm>
            <a:solidFill>
              <a:srgbClr val="251046"/>
            </a:solidFill>
          </p:grpSpPr>
          <p:sp>
            <p:nvSpPr>
              <p:cNvPr id="2540" name="Forma Livre: Forma 2539">
                <a:extLst>
                  <a:ext uri="{FF2B5EF4-FFF2-40B4-BE49-F238E27FC236}">
                    <a16:creationId xmlns:a16="http://schemas.microsoft.com/office/drawing/2014/main" id="{8611D3D8-9DE6-4F78-8F0A-59F76E082351}"/>
                  </a:ext>
                </a:extLst>
              </p:cNvPr>
              <p:cNvSpPr/>
              <p:nvPr/>
            </p:nvSpPr>
            <p:spPr>
              <a:xfrm>
                <a:off x="6459662" y="2451672"/>
                <a:ext cx="553342" cy="426130"/>
              </a:xfrm>
              <a:custGeom>
                <a:avLst/>
                <a:gdLst>
                  <a:gd name="connsiteX0" fmla="*/ 63491 w 553342"/>
                  <a:gd name="connsiteY0" fmla="*/ 4283 h 426130"/>
                  <a:gd name="connsiteX1" fmla="*/ 339049 w 553342"/>
                  <a:gd name="connsiteY1" fmla="*/ 83912 h 426130"/>
                  <a:gd name="connsiteX2" fmla="*/ 549362 w 553342"/>
                  <a:gd name="connsiteY2" fmla="*/ 278889 h 426130"/>
                  <a:gd name="connsiteX3" fmla="*/ 172553 w 553342"/>
                  <a:gd name="connsiteY3" fmla="*/ 378425 h 426130"/>
                  <a:gd name="connsiteX4" fmla="*/ 63491 w 553342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2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49" y="83912"/>
                    </a:cubicBezTo>
                    <a:cubicBezTo>
                      <a:pt x="415440" y="134394"/>
                      <a:pt x="520406" y="189830"/>
                      <a:pt x="549362" y="278889"/>
                    </a:cubicBezTo>
                    <a:cubicBezTo>
                      <a:pt x="583842" y="366995"/>
                      <a:pt x="388961" y="497392"/>
                      <a:pt x="172553" y="378425"/>
                    </a:cubicBezTo>
                    <a:cubicBezTo>
                      <a:pt x="-40903" y="254409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1" name="Forma Livre: Forma 2540">
                <a:extLst>
                  <a:ext uri="{FF2B5EF4-FFF2-40B4-BE49-F238E27FC236}">
                    <a16:creationId xmlns:a16="http://schemas.microsoft.com/office/drawing/2014/main" id="{798AFE4F-21C2-460E-9BBB-ECF618A205D3}"/>
                  </a:ext>
                </a:extLst>
              </p:cNvPr>
              <p:cNvSpPr/>
              <p:nvPr/>
            </p:nvSpPr>
            <p:spPr>
              <a:xfrm>
                <a:off x="7581443" y="2723558"/>
                <a:ext cx="599539" cy="348596"/>
              </a:xfrm>
              <a:custGeom>
                <a:avLst/>
                <a:gdLst>
                  <a:gd name="connsiteX0" fmla="*/ 567913 w 599539"/>
                  <a:gd name="connsiteY0" fmla="*/ 34720 h 348596"/>
                  <a:gd name="connsiteX1" fmla="*/ 282163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913" y="34720"/>
                    </a:moveTo>
                    <a:cubicBezTo>
                      <a:pt x="490284" y="-17762"/>
                      <a:pt x="373413" y="2907"/>
                      <a:pt x="282163" y="10051"/>
                    </a:cubicBezTo>
                    <a:cubicBezTo>
                      <a:pt x="192819" y="29672"/>
                      <a:pt x="74899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8"/>
                      <a:pt x="567818" y="34720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543" name="Forma Livre: Forma 2542">
              <a:extLst>
                <a:ext uri="{FF2B5EF4-FFF2-40B4-BE49-F238E27FC236}">
                  <a16:creationId xmlns:a16="http://schemas.microsoft.com/office/drawing/2014/main" id="{22E50E37-C3C0-03B6-2945-7CEF70CC3F08}"/>
                </a:ext>
              </a:extLst>
            </p:cNvPr>
            <p:cNvSpPr/>
            <p:nvPr/>
          </p:nvSpPr>
          <p:spPr>
            <a:xfrm>
              <a:off x="6293499" y="3264392"/>
              <a:ext cx="1732561" cy="842625"/>
            </a:xfrm>
            <a:custGeom>
              <a:avLst/>
              <a:gdLst>
                <a:gd name="connsiteX0" fmla="*/ 1518006 w 1732561"/>
                <a:gd name="connsiteY0" fmla="*/ 232836 h 842625"/>
                <a:gd name="connsiteX1" fmla="*/ 1482192 w 1732561"/>
                <a:gd name="connsiteY1" fmla="*/ 226168 h 842625"/>
                <a:gd name="connsiteX2" fmla="*/ 1461713 w 1732561"/>
                <a:gd name="connsiteY2" fmla="*/ 336277 h 842625"/>
                <a:gd name="connsiteX3" fmla="*/ 1323219 w 1732561"/>
                <a:gd name="connsiteY3" fmla="*/ 431337 h 842625"/>
                <a:gd name="connsiteX4" fmla="*/ 1228160 w 1732561"/>
                <a:gd name="connsiteY4" fmla="*/ 292843 h 842625"/>
                <a:gd name="connsiteX5" fmla="*/ 1248639 w 1732561"/>
                <a:gd name="connsiteY5" fmla="*/ 182734 h 842625"/>
                <a:gd name="connsiteX6" fmla="*/ 1015562 w 1732561"/>
                <a:gd name="connsiteY6" fmla="*/ 139395 h 842625"/>
                <a:gd name="connsiteX7" fmla="*/ 995083 w 1732561"/>
                <a:gd name="connsiteY7" fmla="*/ 249504 h 842625"/>
                <a:gd name="connsiteX8" fmla="*/ 856590 w 1732561"/>
                <a:gd name="connsiteY8" fmla="*/ 344659 h 842625"/>
                <a:gd name="connsiteX9" fmla="*/ 761530 w 1732561"/>
                <a:gd name="connsiteY9" fmla="*/ 206165 h 842625"/>
                <a:gd name="connsiteX10" fmla="*/ 782009 w 1732561"/>
                <a:gd name="connsiteY10" fmla="*/ 96056 h 842625"/>
                <a:gd name="connsiteX11" fmla="*/ 548932 w 1732561"/>
                <a:gd name="connsiteY11" fmla="*/ 52718 h 842625"/>
                <a:gd name="connsiteX12" fmla="*/ 528453 w 1732561"/>
                <a:gd name="connsiteY12" fmla="*/ 162827 h 842625"/>
                <a:gd name="connsiteX13" fmla="*/ 389960 w 1732561"/>
                <a:gd name="connsiteY13" fmla="*/ 257886 h 842625"/>
                <a:gd name="connsiteX14" fmla="*/ 294900 w 1732561"/>
                <a:gd name="connsiteY14" fmla="*/ 119393 h 842625"/>
                <a:gd name="connsiteX15" fmla="*/ 315379 w 1732561"/>
                <a:gd name="connsiteY15" fmla="*/ 9284 h 842625"/>
                <a:gd name="connsiteX16" fmla="*/ 279565 w 1732561"/>
                <a:gd name="connsiteY16" fmla="*/ 2616 h 842625"/>
                <a:gd name="connsiteX17" fmla="*/ 2007 w 1732561"/>
                <a:gd name="connsiteY17" fmla="*/ 132347 h 842625"/>
                <a:gd name="connsiteX18" fmla="*/ 156121 w 1732561"/>
                <a:gd name="connsiteY18" fmla="*/ 522491 h 842625"/>
                <a:gd name="connsiteX19" fmla="*/ 423964 w 1732561"/>
                <a:gd name="connsiteY19" fmla="*/ 708704 h 842625"/>
                <a:gd name="connsiteX20" fmla="*/ 430727 w 1732561"/>
                <a:gd name="connsiteY20" fmla="*/ 672510 h 842625"/>
                <a:gd name="connsiteX21" fmla="*/ 569220 w 1732561"/>
                <a:gd name="connsiteY21" fmla="*/ 577450 h 842625"/>
                <a:gd name="connsiteX22" fmla="*/ 664280 w 1732561"/>
                <a:gd name="connsiteY22" fmla="*/ 715944 h 842625"/>
                <a:gd name="connsiteX23" fmla="*/ 648945 w 1732561"/>
                <a:gd name="connsiteY23" fmla="*/ 798239 h 842625"/>
                <a:gd name="connsiteX24" fmla="*/ 887355 w 1732561"/>
                <a:gd name="connsiteY24" fmla="*/ 842626 h 842625"/>
                <a:gd name="connsiteX25" fmla="*/ 902691 w 1732561"/>
                <a:gd name="connsiteY25" fmla="*/ 760330 h 842625"/>
                <a:gd name="connsiteX26" fmla="*/ 1041184 w 1732561"/>
                <a:gd name="connsiteY26" fmla="*/ 665271 h 842625"/>
                <a:gd name="connsiteX27" fmla="*/ 1136244 w 1732561"/>
                <a:gd name="connsiteY27" fmla="*/ 803764 h 842625"/>
                <a:gd name="connsiteX28" fmla="*/ 1129481 w 1732561"/>
                <a:gd name="connsiteY28" fmla="*/ 840054 h 842625"/>
                <a:gd name="connsiteX29" fmla="*/ 1446282 w 1732561"/>
                <a:gd name="connsiteY29" fmla="*/ 762521 h 842625"/>
                <a:gd name="connsiteX30" fmla="*/ 1730318 w 1732561"/>
                <a:gd name="connsiteY30" fmla="*/ 453720 h 842625"/>
                <a:gd name="connsiteX31" fmla="*/ 1518006 w 1732561"/>
                <a:gd name="connsiteY31" fmla="*/ 232931 h 8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561" h="842625">
                  <a:moveTo>
                    <a:pt x="1518006" y="232836"/>
                  </a:moveTo>
                  <a:cubicBezTo>
                    <a:pt x="1506004" y="230645"/>
                    <a:pt x="1494098" y="228454"/>
                    <a:pt x="1482192" y="226168"/>
                  </a:cubicBezTo>
                  <a:lnTo>
                    <a:pt x="1461713" y="336277"/>
                  </a:lnTo>
                  <a:cubicBezTo>
                    <a:pt x="1449711" y="400761"/>
                    <a:pt x="1387704" y="443338"/>
                    <a:pt x="1323219" y="431337"/>
                  </a:cubicBezTo>
                  <a:cubicBezTo>
                    <a:pt x="1258735" y="419335"/>
                    <a:pt x="1216159" y="357327"/>
                    <a:pt x="1228160" y="292843"/>
                  </a:cubicBezTo>
                  <a:lnTo>
                    <a:pt x="1248639" y="182734"/>
                  </a:lnTo>
                  <a:cubicBezTo>
                    <a:pt x="1170915" y="168351"/>
                    <a:pt x="1093286" y="153873"/>
                    <a:pt x="1015562" y="139395"/>
                  </a:cubicBezTo>
                  <a:lnTo>
                    <a:pt x="995083" y="249504"/>
                  </a:lnTo>
                  <a:cubicBezTo>
                    <a:pt x="983082" y="314084"/>
                    <a:pt x="921074" y="356565"/>
                    <a:pt x="856590" y="344659"/>
                  </a:cubicBezTo>
                  <a:cubicBezTo>
                    <a:pt x="792010" y="332657"/>
                    <a:pt x="749529" y="270650"/>
                    <a:pt x="761530" y="206165"/>
                  </a:cubicBezTo>
                  <a:lnTo>
                    <a:pt x="782009" y="96056"/>
                  </a:lnTo>
                  <a:cubicBezTo>
                    <a:pt x="704285" y="81578"/>
                    <a:pt x="626561" y="67196"/>
                    <a:pt x="548932" y="52718"/>
                  </a:cubicBezTo>
                  <a:lnTo>
                    <a:pt x="528453" y="162827"/>
                  </a:lnTo>
                  <a:cubicBezTo>
                    <a:pt x="516452" y="227311"/>
                    <a:pt x="454444" y="269888"/>
                    <a:pt x="389960" y="257886"/>
                  </a:cubicBezTo>
                  <a:cubicBezTo>
                    <a:pt x="325476" y="245885"/>
                    <a:pt x="282899" y="183877"/>
                    <a:pt x="294900" y="119393"/>
                  </a:cubicBezTo>
                  <a:lnTo>
                    <a:pt x="315379" y="9284"/>
                  </a:lnTo>
                  <a:cubicBezTo>
                    <a:pt x="303473" y="7093"/>
                    <a:pt x="291471" y="4807"/>
                    <a:pt x="279565" y="2616"/>
                  </a:cubicBezTo>
                  <a:cubicBezTo>
                    <a:pt x="140881" y="-13386"/>
                    <a:pt x="15818" y="45765"/>
                    <a:pt x="2007" y="132347"/>
                  </a:cubicBezTo>
                  <a:cubicBezTo>
                    <a:pt x="-11614" y="218357"/>
                    <a:pt x="44583" y="409429"/>
                    <a:pt x="156121" y="522491"/>
                  </a:cubicBezTo>
                  <a:cubicBezTo>
                    <a:pt x="237846" y="597167"/>
                    <a:pt x="328047" y="659270"/>
                    <a:pt x="423964" y="708704"/>
                  </a:cubicBezTo>
                  <a:lnTo>
                    <a:pt x="430727" y="672510"/>
                  </a:lnTo>
                  <a:cubicBezTo>
                    <a:pt x="442728" y="608025"/>
                    <a:pt x="504736" y="565448"/>
                    <a:pt x="569220" y="577450"/>
                  </a:cubicBezTo>
                  <a:cubicBezTo>
                    <a:pt x="633705" y="589452"/>
                    <a:pt x="676281" y="651459"/>
                    <a:pt x="664280" y="715944"/>
                  </a:cubicBezTo>
                  <a:lnTo>
                    <a:pt x="648945" y="798239"/>
                  </a:lnTo>
                  <a:cubicBezTo>
                    <a:pt x="726764" y="820719"/>
                    <a:pt x="806679" y="835578"/>
                    <a:pt x="887355" y="842626"/>
                  </a:cubicBezTo>
                  <a:lnTo>
                    <a:pt x="902691" y="760330"/>
                  </a:lnTo>
                  <a:cubicBezTo>
                    <a:pt x="914692" y="695846"/>
                    <a:pt x="976700" y="653269"/>
                    <a:pt x="1041184" y="665271"/>
                  </a:cubicBezTo>
                  <a:cubicBezTo>
                    <a:pt x="1105668" y="677272"/>
                    <a:pt x="1148245" y="739280"/>
                    <a:pt x="1136244" y="803764"/>
                  </a:cubicBezTo>
                  <a:lnTo>
                    <a:pt x="1129481" y="840054"/>
                  </a:lnTo>
                  <a:cubicBezTo>
                    <a:pt x="1236732" y="828434"/>
                    <a:pt x="1343222" y="802907"/>
                    <a:pt x="1446282" y="762521"/>
                  </a:cubicBezTo>
                  <a:cubicBezTo>
                    <a:pt x="1590967" y="697084"/>
                    <a:pt x="1712125" y="538969"/>
                    <a:pt x="1730318" y="453720"/>
                  </a:cubicBezTo>
                  <a:cubicBezTo>
                    <a:pt x="1748606" y="367995"/>
                    <a:pt x="1653070" y="267792"/>
                    <a:pt x="1518006" y="232931"/>
                  </a:cubicBezTo>
                  <a:close/>
                </a:path>
              </a:pathLst>
            </a:custGeom>
            <a:solidFill>
              <a:srgbClr val="2510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81310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1000">
        <p159:morph option="byObject"/>
      </p:transition>
    </mc:Choice>
    <mc:Fallback>
      <p:transition spd="slow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3420F1D7-3E47-4C04-854E-10511C6F0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49A2D96-2F11-C8DB-E31D-90AFD1663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01724">
            <a:off x="-1050967" y="-1020868"/>
            <a:ext cx="3971804" cy="3971804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5102030" y="762836"/>
            <a:ext cx="8895226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6561"/>
              </a:lnSpc>
              <a:buNone/>
            </a:pPr>
            <a:r>
              <a:rPr lang="en-US" sz="8000" b="1" kern="0" spc="-157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boto Bk" pitchFamily="2" charset="0"/>
                <a:ea typeface="Roboto Bk" pitchFamily="2" charset="0"/>
              </a:rPr>
              <a:t>OBRIGADO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boto Bk" pitchFamily="2" charset="0"/>
              <a:ea typeface="Roboto Bk" pitchFamily="2" charset="0"/>
            </a:endParaRPr>
          </a:p>
        </p:txBody>
      </p:sp>
      <p:pic>
        <p:nvPicPr>
          <p:cNvPr id="1598" name="Gráfico 1597">
            <a:extLst>
              <a:ext uri="{FF2B5EF4-FFF2-40B4-BE49-F238E27FC236}">
                <a16:creationId xmlns:a16="http://schemas.microsoft.com/office/drawing/2014/main" id="{4592A589-45D3-BD05-3F86-59C8CD5F34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633884" y="2452744"/>
            <a:ext cx="8209054" cy="5413999"/>
          </a:xfrm>
          <a:prstGeom prst="rect">
            <a:avLst/>
          </a:prstGeom>
          <a:effectLst>
            <a:outerShdw blurRad="444500" dist="241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94" name="Gráfico 1593">
            <a:extLst>
              <a:ext uri="{FF2B5EF4-FFF2-40B4-BE49-F238E27FC236}">
                <a16:creationId xmlns:a16="http://schemas.microsoft.com/office/drawing/2014/main" id="{A50B5493-5F0C-6DF8-0F37-AB401A82C6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4935" y="4525033"/>
            <a:ext cx="7709856" cy="4697886"/>
          </a:xfrm>
          <a:prstGeom prst="rect">
            <a:avLst/>
          </a:prstGeom>
        </p:spPr>
      </p:pic>
      <p:pic>
        <p:nvPicPr>
          <p:cNvPr id="1588" name="Gráfico 1587">
            <a:extLst>
              <a:ext uri="{FF2B5EF4-FFF2-40B4-BE49-F238E27FC236}">
                <a16:creationId xmlns:a16="http://schemas.microsoft.com/office/drawing/2014/main" id="{39B16736-C710-EFFE-0318-CCA8C6E48D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5684" y="2938589"/>
            <a:ext cx="3642463" cy="4205525"/>
          </a:xfrm>
          <a:prstGeom prst="rect">
            <a:avLst/>
          </a:prstGeom>
        </p:spPr>
      </p:pic>
      <p:pic>
        <p:nvPicPr>
          <p:cNvPr id="1596" name="Gráfico 1595">
            <a:extLst>
              <a:ext uri="{FF2B5EF4-FFF2-40B4-BE49-F238E27FC236}">
                <a16:creationId xmlns:a16="http://schemas.microsoft.com/office/drawing/2014/main" id="{CB100A74-DE15-CBB3-91E1-E264D03E1F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95166" y="1902965"/>
            <a:ext cx="2025468" cy="3256778"/>
          </a:xfrm>
          <a:prstGeom prst="rect">
            <a:avLst/>
          </a:prstGeom>
        </p:spPr>
      </p:pic>
      <p:pic>
        <p:nvPicPr>
          <p:cNvPr id="1592" name="Gráfico 1591">
            <a:extLst>
              <a:ext uri="{FF2B5EF4-FFF2-40B4-BE49-F238E27FC236}">
                <a16:creationId xmlns:a16="http://schemas.microsoft.com/office/drawing/2014/main" id="{78097107-044D-6AB0-B379-62D5D6C8E86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329591" y="4351922"/>
            <a:ext cx="8644791" cy="5196711"/>
          </a:xfrm>
          <a:prstGeom prst="rect">
            <a:avLst/>
          </a:prstGeom>
          <a:effectLst>
            <a:outerShdw blurRad="431800" dist="292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65" name="Gráfico 2364">
            <a:extLst>
              <a:ext uri="{FF2B5EF4-FFF2-40B4-BE49-F238E27FC236}">
                <a16:creationId xmlns:a16="http://schemas.microsoft.com/office/drawing/2014/main" id="{21950D65-CEF9-7D01-767E-4BB9C304382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10105" y="3723742"/>
            <a:ext cx="8209054" cy="5413999"/>
          </a:xfrm>
          <a:prstGeom prst="rect">
            <a:avLst/>
          </a:prstGeom>
          <a:effectLst>
            <a:outerShdw blurRad="609600" dist="279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9" name="Gráfico 2368">
            <a:extLst>
              <a:ext uri="{FF2B5EF4-FFF2-40B4-BE49-F238E27FC236}">
                <a16:creationId xmlns:a16="http://schemas.microsoft.com/office/drawing/2014/main" id="{5894DB92-A8D7-C3E0-67A0-46D670E9EE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390767">
            <a:off x="10473973" y="3354304"/>
            <a:ext cx="2454853" cy="3610878"/>
          </a:xfrm>
          <a:prstGeom prst="rect">
            <a:avLst/>
          </a:prstGeom>
        </p:spPr>
      </p:pic>
      <p:pic>
        <p:nvPicPr>
          <p:cNvPr id="2359" name="Gráfico 2358">
            <a:extLst>
              <a:ext uri="{FF2B5EF4-FFF2-40B4-BE49-F238E27FC236}">
                <a16:creationId xmlns:a16="http://schemas.microsoft.com/office/drawing/2014/main" id="{5DFD77DB-7F3B-FFBC-4918-F4A7EF56C5D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18109" y="5408529"/>
            <a:ext cx="6718834" cy="3995433"/>
          </a:xfrm>
          <a:prstGeom prst="rect">
            <a:avLst/>
          </a:prstGeom>
          <a:effectLst>
            <a:outerShdw blurRad="558800" dist="317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63" name="Gráfico 2362">
            <a:extLst>
              <a:ext uri="{FF2B5EF4-FFF2-40B4-BE49-F238E27FC236}">
                <a16:creationId xmlns:a16="http://schemas.microsoft.com/office/drawing/2014/main" id="{B135B100-667C-736F-14A8-85800715C9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336995">
            <a:off x="8784782" y="5789221"/>
            <a:ext cx="1925835" cy="2394857"/>
          </a:xfrm>
          <a:prstGeom prst="rect">
            <a:avLst/>
          </a:prstGeom>
        </p:spPr>
      </p:pic>
      <p:pic>
        <p:nvPicPr>
          <p:cNvPr id="2492" name="Gráfico 2491">
            <a:extLst>
              <a:ext uri="{FF2B5EF4-FFF2-40B4-BE49-F238E27FC236}">
                <a16:creationId xmlns:a16="http://schemas.microsoft.com/office/drawing/2014/main" id="{D7FD26C3-FAF5-FE46-0609-A971C92320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716770" y="5507609"/>
            <a:ext cx="1285082" cy="1265997"/>
          </a:xfrm>
          <a:prstGeom prst="rect">
            <a:avLst/>
          </a:prstGeom>
        </p:spPr>
      </p:pic>
      <p:pic>
        <p:nvPicPr>
          <p:cNvPr id="2493" name="Gráfico 2492">
            <a:extLst>
              <a:ext uri="{FF2B5EF4-FFF2-40B4-BE49-F238E27FC236}">
                <a16:creationId xmlns:a16="http://schemas.microsoft.com/office/drawing/2014/main" id="{8BB3D491-617C-CB29-18C6-A03558D7E6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933562" y="6474554"/>
            <a:ext cx="1285082" cy="1265997"/>
          </a:xfrm>
          <a:prstGeom prst="rect">
            <a:avLst/>
          </a:prstGeom>
        </p:spPr>
      </p:pic>
      <p:grpSp>
        <p:nvGrpSpPr>
          <p:cNvPr id="2567" name="Agrupar 2566">
            <a:extLst>
              <a:ext uri="{FF2B5EF4-FFF2-40B4-BE49-F238E27FC236}">
                <a16:creationId xmlns:a16="http://schemas.microsoft.com/office/drawing/2014/main" id="{1507E0E4-7161-9D46-605B-662C06C4AAA5}"/>
              </a:ext>
            </a:extLst>
          </p:cNvPr>
          <p:cNvGrpSpPr/>
          <p:nvPr/>
        </p:nvGrpSpPr>
        <p:grpSpPr>
          <a:xfrm rot="880404">
            <a:off x="62830" y="5321609"/>
            <a:ext cx="2966346" cy="2418943"/>
            <a:chOff x="4788655" y="907908"/>
            <a:chExt cx="4794489" cy="3909724"/>
          </a:xfrm>
        </p:grpSpPr>
        <p:sp>
          <p:nvSpPr>
            <p:cNvPr id="2499" name="Forma Livre: Forma 2498">
              <a:extLst>
                <a:ext uri="{FF2B5EF4-FFF2-40B4-BE49-F238E27FC236}">
                  <a16:creationId xmlns:a16="http://schemas.microsoft.com/office/drawing/2014/main" id="{097E9E2F-111D-E0BC-A54F-A192AF2269DE}"/>
                </a:ext>
              </a:extLst>
            </p:cNvPr>
            <p:cNvSpPr/>
            <p:nvPr/>
          </p:nvSpPr>
          <p:spPr>
            <a:xfrm>
              <a:off x="7284723" y="907908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7 w 470278"/>
                <a:gd name="connsiteY1" fmla="*/ 1042365 h 1044857"/>
                <a:gd name="connsiteX2" fmla="*/ 143687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4 w 470278"/>
                <a:gd name="connsiteY5" fmla="*/ 4140 h 1044857"/>
                <a:gd name="connsiteX6" fmla="*/ 336854 w 470278"/>
                <a:gd name="connsiteY6" fmla="*/ 4140 h 1044857"/>
                <a:gd name="connsiteX7" fmla="*/ 452011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7" y="1042365"/>
                  </a:cubicBezTo>
                  <a:lnTo>
                    <a:pt x="143687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2" y="581450"/>
                    <a:pt x="27863" y="328752"/>
                    <a:pt x="108825" y="120726"/>
                  </a:cubicBezTo>
                  <a:cubicBezTo>
                    <a:pt x="144830" y="28238"/>
                    <a:pt x="239317" y="-14053"/>
                    <a:pt x="336854" y="4140"/>
                  </a:cubicBezTo>
                  <a:lnTo>
                    <a:pt x="336854" y="4140"/>
                  </a:lnTo>
                  <a:cubicBezTo>
                    <a:pt x="434294" y="22237"/>
                    <a:pt x="505351" y="143681"/>
                    <a:pt x="452011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solidFill>
              <a:srgbClr val="C499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0" name="Forma Livre: Forma 2499">
              <a:extLst>
                <a:ext uri="{FF2B5EF4-FFF2-40B4-BE49-F238E27FC236}">
                  <a16:creationId xmlns:a16="http://schemas.microsoft.com/office/drawing/2014/main" id="{09A7010D-F81C-4EAB-FF3A-161CA2D7100A}"/>
                </a:ext>
              </a:extLst>
            </p:cNvPr>
            <p:cNvSpPr/>
            <p:nvPr/>
          </p:nvSpPr>
          <p:spPr>
            <a:xfrm>
              <a:off x="7332443" y="977535"/>
              <a:ext cx="470278" cy="1044857"/>
            </a:xfrm>
            <a:custGeom>
              <a:avLst/>
              <a:gdLst>
                <a:gd name="connsiteX0" fmla="*/ 212457 w 470278"/>
                <a:gd name="connsiteY0" fmla="*/ 863485 h 1044857"/>
                <a:gd name="connsiteX1" fmla="*/ 143686 w 470278"/>
                <a:gd name="connsiteY1" fmla="*/ 1042365 h 1044857"/>
                <a:gd name="connsiteX2" fmla="*/ 143686 w 470278"/>
                <a:gd name="connsiteY2" fmla="*/ 1042365 h 1044857"/>
                <a:gd name="connsiteX3" fmla="*/ 49 w 470278"/>
                <a:gd name="connsiteY3" fmla="*/ 833101 h 1044857"/>
                <a:gd name="connsiteX4" fmla="*/ 108825 w 470278"/>
                <a:gd name="connsiteY4" fmla="*/ 120726 h 1044857"/>
                <a:gd name="connsiteX5" fmla="*/ 336853 w 470278"/>
                <a:gd name="connsiteY5" fmla="*/ 4140 h 1044857"/>
                <a:gd name="connsiteX6" fmla="*/ 336853 w 470278"/>
                <a:gd name="connsiteY6" fmla="*/ 4140 h 1044857"/>
                <a:gd name="connsiteX7" fmla="*/ 452010 w 470278"/>
                <a:gd name="connsiteY7" fmla="*/ 244741 h 1044857"/>
                <a:gd name="connsiteX8" fmla="*/ 212552 w 470278"/>
                <a:gd name="connsiteY8" fmla="*/ 863581 h 104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278" h="1044857">
                  <a:moveTo>
                    <a:pt x="212457" y="863485"/>
                  </a:moveTo>
                  <a:cubicBezTo>
                    <a:pt x="191216" y="977881"/>
                    <a:pt x="241127" y="1060462"/>
                    <a:pt x="143686" y="1042365"/>
                  </a:cubicBezTo>
                  <a:lnTo>
                    <a:pt x="143686" y="1042365"/>
                  </a:lnTo>
                  <a:cubicBezTo>
                    <a:pt x="46150" y="1024267"/>
                    <a:pt x="-1760" y="931780"/>
                    <a:pt x="49" y="833101"/>
                  </a:cubicBezTo>
                  <a:cubicBezTo>
                    <a:pt x="4621" y="581450"/>
                    <a:pt x="27862" y="328752"/>
                    <a:pt x="108825" y="120726"/>
                  </a:cubicBezTo>
                  <a:cubicBezTo>
                    <a:pt x="144734" y="28238"/>
                    <a:pt x="239317" y="-14053"/>
                    <a:pt x="336853" y="4140"/>
                  </a:cubicBezTo>
                  <a:lnTo>
                    <a:pt x="336853" y="4140"/>
                  </a:lnTo>
                  <a:cubicBezTo>
                    <a:pt x="434294" y="22237"/>
                    <a:pt x="505351" y="143681"/>
                    <a:pt x="452010" y="244741"/>
                  </a:cubicBezTo>
                  <a:cubicBezTo>
                    <a:pt x="358475" y="422002"/>
                    <a:pt x="269702" y="556399"/>
                    <a:pt x="212552" y="863581"/>
                  </a:cubicBezTo>
                  <a:close/>
                </a:path>
              </a:pathLst>
            </a:custGeom>
            <a:gradFill>
              <a:gsLst>
                <a:gs pos="0">
                  <a:srgbClr val="4C2585"/>
                </a:gs>
                <a:gs pos="50000">
                  <a:srgbClr val="5D3498"/>
                </a:gs>
                <a:gs pos="100000">
                  <a:srgbClr val="6E43AB"/>
                </a:gs>
              </a:gsLst>
              <a:lin ang="14492281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2" name="Forma Livre: Forma 2501">
              <a:extLst>
                <a:ext uri="{FF2B5EF4-FFF2-40B4-BE49-F238E27FC236}">
                  <a16:creationId xmlns:a16="http://schemas.microsoft.com/office/drawing/2014/main" id="{CB46B3C4-CBA5-F344-AB12-7D88E3301E3A}"/>
                </a:ext>
              </a:extLst>
            </p:cNvPr>
            <p:cNvSpPr/>
            <p:nvPr/>
          </p:nvSpPr>
          <p:spPr>
            <a:xfrm>
              <a:off x="7651173" y="2309519"/>
              <a:ext cx="1884192" cy="2426279"/>
            </a:xfrm>
            <a:custGeom>
              <a:avLst/>
              <a:gdLst>
                <a:gd name="connsiteX0" fmla="*/ 1857211 w 1884192"/>
                <a:gd name="connsiteY0" fmla="*/ 1383257 h 2426279"/>
                <a:gd name="connsiteX1" fmla="*/ 718783 w 1884192"/>
                <a:gd name="connsiteY1" fmla="*/ 2414148 h 2426279"/>
                <a:gd name="connsiteX2" fmla="*/ 27077 w 1884192"/>
                <a:gd name="connsiteY2" fmla="*/ 1043024 h 2426279"/>
                <a:gd name="connsiteX3" fmla="*/ 1165315 w 1884192"/>
                <a:gd name="connsiteY3" fmla="*/ 12133 h 2426279"/>
                <a:gd name="connsiteX4" fmla="*/ 1857115 w 1884192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192" h="2426279">
                  <a:moveTo>
                    <a:pt x="1857211" y="1383257"/>
                  </a:moveTo>
                  <a:cubicBezTo>
                    <a:pt x="1733862" y="2046483"/>
                    <a:pt x="1224179" y="2508065"/>
                    <a:pt x="718783" y="2414148"/>
                  </a:cubicBezTo>
                  <a:cubicBezTo>
                    <a:pt x="213481" y="2320232"/>
                    <a:pt x="-96271" y="1706250"/>
                    <a:pt x="27077" y="1043024"/>
                  </a:cubicBezTo>
                  <a:cubicBezTo>
                    <a:pt x="150426" y="379703"/>
                    <a:pt x="660014" y="-81783"/>
                    <a:pt x="1165315" y="12133"/>
                  </a:cubicBezTo>
                  <a:cubicBezTo>
                    <a:pt x="1670711" y="106050"/>
                    <a:pt x="1980464" y="719936"/>
                    <a:pt x="1857115" y="1383257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3" name="Forma Livre: Forma 2502">
              <a:extLst>
                <a:ext uri="{FF2B5EF4-FFF2-40B4-BE49-F238E27FC236}">
                  <a16:creationId xmlns:a16="http://schemas.microsoft.com/office/drawing/2014/main" id="{3E2DE8E6-0516-7137-87C3-3D438FED6A08}"/>
                </a:ext>
              </a:extLst>
            </p:cNvPr>
            <p:cNvSpPr/>
            <p:nvPr/>
          </p:nvSpPr>
          <p:spPr>
            <a:xfrm>
              <a:off x="7698924" y="2379147"/>
              <a:ext cx="1884220" cy="2426279"/>
            </a:xfrm>
            <a:custGeom>
              <a:avLst/>
              <a:gdLst>
                <a:gd name="connsiteX0" fmla="*/ 1857180 w 1884220"/>
                <a:gd name="connsiteY0" fmla="*/ 1383257 h 2426279"/>
                <a:gd name="connsiteX1" fmla="*/ 718752 w 1884220"/>
                <a:gd name="connsiteY1" fmla="*/ 2414148 h 2426279"/>
                <a:gd name="connsiteX2" fmla="*/ 27046 w 1884220"/>
                <a:gd name="connsiteY2" fmla="*/ 1043024 h 2426279"/>
                <a:gd name="connsiteX3" fmla="*/ 1165284 w 1884220"/>
                <a:gd name="connsiteY3" fmla="*/ 12134 h 2426279"/>
                <a:gd name="connsiteX4" fmla="*/ 1857180 w 1884220"/>
                <a:gd name="connsiteY4" fmla="*/ 1383257 h 242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20" h="2426279">
                  <a:moveTo>
                    <a:pt x="1857180" y="1383257"/>
                  </a:moveTo>
                  <a:cubicBezTo>
                    <a:pt x="1733831" y="2046483"/>
                    <a:pt x="1224148" y="2508065"/>
                    <a:pt x="718752" y="2414148"/>
                  </a:cubicBezTo>
                  <a:cubicBezTo>
                    <a:pt x="213451" y="2320232"/>
                    <a:pt x="-96207" y="1706250"/>
                    <a:pt x="27046" y="1043024"/>
                  </a:cubicBezTo>
                  <a:cubicBezTo>
                    <a:pt x="150395" y="379703"/>
                    <a:pt x="659983" y="-81783"/>
                    <a:pt x="1165284" y="12134"/>
                  </a:cubicBezTo>
                  <a:cubicBezTo>
                    <a:pt x="1670680" y="106050"/>
                    <a:pt x="1980434" y="720031"/>
                    <a:pt x="1857180" y="1383257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9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4" name="Forma Livre: Forma 2503">
              <a:extLst>
                <a:ext uri="{FF2B5EF4-FFF2-40B4-BE49-F238E27FC236}">
                  <a16:creationId xmlns:a16="http://schemas.microsoft.com/office/drawing/2014/main" id="{DE82C115-61D4-A9E6-9B5E-3C3648DF501A}"/>
                </a:ext>
              </a:extLst>
            </p:cNvPr>
            <p:cNvSpPr/>
            <p:nvPr/>
          </p:nvSpPr>
          <p:spPr>
            <a:xfrm>
              <a:off x="4788655" y="1700089"/>
              <a:ext cx="1884256" cy="2426416"/>
            </a:xfrm>
            <a:custGeom>
              <a:avLst/>
              <a:gdLst>
                <a:gd name="connsiteX0" fmla="*/ 1857180 w 1884256"/>
                <a:gd name="connsiteY0" fmla="*/ 1383373 h 2426416"/>
                <a:gd name="connsiteX1" fmla="*/ 718752 w 1884256"/>
                <a:gd name="connsiteY1" fmla="*/ 2414264 h 2426416"/>
                <a:gd name="connsiteX2" fmla="*/ 27046 w 1884256"/>
                <a:gd name="connsiteY2" fmla="*/ 1043045 h 2426416"/>
                <a:gd name="connsiteX3" fmla="*/ 1165379 w 1884256"/>
                <a:gd name="connsiteY3" fmla="*/ 12154 h 2426416"/>
                <a:gd name="connsiteX4" fmla="*/ 1857180 w 1884256"/>
                <a:gd name="connsiteY4" fmla="*/ 1383373 h 242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256" h="2426416">
                  <a:moveTo>
                    <a:pt x="1857180" y="1383373"/>
                  </a:moveTo>
                  <a:cubicBezTo>
                    <a:pt x="1733926" y="2046599"/>
                    <a:pt x="1224149" y="2508276"/>
                    <a:pt x="718752" y="2414264"/>
                  </a:cubicBezTo>
                  <a:cubicBezTo>
                    <a:pt x="213451" y="2320157"/>
                    <a:pt x="-96207" y="1706271"/>
                    <a:pt x="27046" y="1043045"/>
                  </a:cubicBezTo>
                  <a:cubicBezTo>
                    <a:pt x="150395" y="379724"/>
                    <a:pt x="659983" y="-81857"/>
                    <a:pt x="1165379" y="12154"/>
                  </a:cubicBezTo>
                  <a:cubicBezTo>
                    <a:pt x="1670776" y="106071"/>
                    <a:pt x="1980529" y="720052"/>
                    <a:pt x="1857180" y="138337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5" name="Forma Livre: Forma 2504">
              <a:extLst>
                <a:ext uri="{FF2B5EF4-FFF2-40B4-BE49-F238E27FC236}">
                  <a16:creationId xmlns:a16="http://schemas.microsoft.com/office/drawing/2014/main" id="{155842CC-337B-6877-EEA4-8FD036DF1B5A}"/>
                </a:ext>
              </a:extLst>
            </p:cNvPr>
            <p:cNvSpPr/>
            <p:nvPr/>
          </p:nvSpPr>
          <p:spPr>
            <a:xfrm>
              <a:off x="4836376" y="1769716"/>
              <a:ext cx="1884351" cy="2426395"/>
            </a:xfrm>
            <a:custGeom>
              <a:avLst/>
              <a:gdLst>
                <a:gd name="connsiteX0" fmla="*/ 1857275 w 1884351"/>
                <a:gd name="connsiteY0" fmla="*/ 1383373 h 2426395"/>
                <a:gd name="connsiteX1" fmla="*/ 718847 w 1884351"/>
                <a:gd name="connsiteY1" fmla="*/ 2414264 h 2426395"/>
                <a:gd name="connsiteX2" fmla="*/ 27046 w 1884351"/>
                <a:gd name="connsiteY2" fmla="*/ 1043045 h 2426395"/>
                <a:gd name="connsiteX3" fmla="*/ 1165474 w 1884351"/>
                <a:gd name="connsiteY3" fmla="*/ 12154 h 2426395"/>
                <a:gd name="connsiteX4" fmla="*/ 1857275 w 1884351"/>
                <a:gd name="connsiteY4" fmla="*/ 1383373 h 242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4351" h="2426395">
                  <a:moveTo>
                    <a:pt x="1857275" y="1383373"/>
                  </a:moveTo>
                  <a:cubicBezTo>
                    <a:pt x="1733926" y="2046599"/>
                    <a:pt x="1224243" y="2508181"/>
                    <a:pt x="718847" y="2414264"/>
                  </a:cubicBezTo>
                  <a:cubicBezTo>
                    <a:pt x="213450" y="2320157"/>
                    <a:pt x="-96207" y="1706271"/>
                    <a:pt x="27046" y="1043045"/>
                  </a:cubicBezTo>
                  <a:cubicBezTo>
                    <a:pt x="150395" y="379724"/>
                    <a:pt x="659982" y="-81858"/>
                    <a:pt x="1165474" y="12154"/>
                  </a:cubicBezTo>
                  <a:cubicBezTo>
                    <a:pt x="1670871" y="106166"/>
                    <a:pt x="1980624" y="720052"/>
                    <a:pt x="1857275" y="1383373"/>
                  </a:cubicBezTo>
                  <a:close/>
                </a:path>
              </a:pathLst>
            </a:custGeom>
            <a:gradFill>
              <a:gsLst>
                <a:gs pos="0">
                  <a:srgbClr val="FC6812"/>
                </a:gs>
                <a:gs pos="50000">
                  <a:srgbClr val="F85A10"/>
                </a:gs>
                <a:gs pos="100000">
                  <a:srgbClr val="F54C0F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6" name="Forma Livre: Forma 2505">
              <a:extLst>
                <a:ext uri="{FF2B5EF4-FFF2-40B4-BE49-F238E27FC236}">
                  <a16:creationId xmlns:a16="http://schemas.microsoft.com/office/drawing/2014/main" id="{88CC0A31-56D8-8FE7-0739-F10EE685954C}"/>
                </a:ext>
              </a:extLst>
            </p:cNvPr>
            <p:cNvSpPr/>
            <p:nvPr/>
          </p:nvSpPr>
          <p:spPr>
            <a:xfrm>
              <a:off x="5288382" y="1681618"/>
              <a:ext cx="2150734" cy="2769397"/>
            </a:xfrm>
            <a:custGeom>
              <a:avLst/>
              <a:gdLst>
                <a:gd name="connsiteX0" fmla="*/ 2119739 w 2150734"/>
                <a:gd name="connsiteY0" fmla="*/ 1578913 h 2769397"/>
                <a:gd name="connsiteX1" fmla="*/ 820434 w 2150734"/>
                <a:gd name="connsiteY1" fmla="*/ 2755537 h 2769397"/>
                <a:gd name="connsiteX2" fmla="*/ 30906 w 2150734"/>
                <a:gd name="connsiteY2" fmla="*/ 1190579 h 2769397"/>
                <a:gd name="connsiteX3" fmla="*/ 1330212 w 2150734"/>
                <a:gd name="connsiteY3" fmla="*/ 13860 h 2769397"/>
                <a:gd name="connsiteX4" fmla="*/ 2119834 w 2150734"/>
                <a:gd name="connsiteY4" fmla="*/ 1578913 h 276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34" h="2769397">
                  <a:moveTo>
                    <a:pt x="2119739" y="1578913"/>
                  </a:moveTo>
                  <a:cubicBezTo>
                    <a:pt x="1978959" y="2335960"/>
                    <a:pt x="1397268" y="2862788"/>
                    <a:pt x="820434" y="2755537"/>
                  </a:cubicBezTo>
                  <a:cubicBezTo>
                    <a:pt x="243600" y="2648190"/>
                    <a:pt x="-109873" y="1947531"/>
                    <a:pt x="30906" y="1190579"/>
                  </a:cubicBezTo>
                  <a:cubicBezTo>
                    <a:pt x="171686" y="433437"/>
                    <a:pt x="753378" y="-93391"/>
                    <a:pt x="1330212" y="13860"/>
                  </a:cubicBezTo>
                  <a:cubicBezTo>
                    <a:pt x="1907045" y="121112"/>
                    <a:pt x="2260614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7" name="Forma Livre: Forma 2506">
              <a:extLst>
                <a:ext uri="{FF2B5EF4-FFF2-40B4-BE49-F238E27FC236}">
                  <a16:creationId xmlns:a16="http://schemas.microsoft.com/office/drawing/2014/main" id="{FD9361A6-1625-536C-92B4-CC46496C50DE}"/>
                </a:ext>
              </a:extLst>
            </p:cNvPr>
            <p:cNvSpPr/>
            <p:nvPr/>
          </p:nvSpPr>
          <p:spPr>
            <a:xfrm>
              <a:off x="5336108" y="1751153"/>
              <a:ext cx="2150729" cy="2769490"/>
            </a:xfrm>
            <a:custGeom>
              <a:avLst/>
              <a:gdLst>
                <a:gd name="connsiteX0" fmla="*/ 2119829 w 2150729"/>
                <a:gd name="connsiteY0" fmla="*/ 1579007 h 2769490"/>
                <a:gd name="connsiteX1" fmla="*/ 820428 w 2150729"/>
                <a:gd name="connsiteY1" fmla="*/ 2755630 h 2769490"/>
                <a:gd name="connsiteX2" fmla="*/ 30901 w 2150729"/>
                <a:gd name="connsiteY2" fmla="*/ 1190577 h 2769490"/>
                <a:gd name="connsiteX3" fmla="*/ 1330206 w 2150729"/>
                <a:gd name="connsiteY3" fmla="*/ 13858 h 2769490"/>
                <a:gd name="connsiteX4" fmla="*/ 2119829 w 215072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29" h="2769490">
                  <a:moveTo>
                    <a:pt x="2119829" y="1579007"/>
                  </a:moveTo>
                  <a:cubicBezTo>
                    <a:pt x="1979049" y="2336054"/>
                    <a:pt x="1397357" y="2862881"/>
                    <a:pt x="820428" y="2755630"/>
                  </a:cubicBezTo>
                  <a:cubicBezTo>
                    <a:pt x="243689" y="2648283"/>
                    <a:pt x="-109879" y="1947624"/>
                    <a:pt x="30901" y="1190577"/>
                  </a:cubicBezTo>
                  <a:cubicBezTo>
                    <a:pt x="171680" y="433530"/>
                    <a:pt x="753372" y="-93393"/>
                    <a:pt x="1330206" y="13858"/>
                  </a:cubicBezTo>
                  <a:cubicBezTo>
                    <a:pt x="1907040" y="121110"/>
                    <a:pt x="2260608" y="821864"/>
                    <a:pt x="2119829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9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8" name="Forma Livre: Forma 2507">
              <a:extLst>
                <a:ext uri="{FF2B5EF4-FFF2-40B4-BE49-F238E27FC236}">
                  <a16:creationId xmlns:a16="http://schemas.microsoft.com/office/drawing/2014/main" id="{D3B032AC-8FDD-DEF8-473A-DB274D8DF14D}"/>
                </a:ext>
              </a:extLst>
            </p:cNvPr>
            <p:cNvSpPr/>
            <p:nvPr/>
          </p:nvSpPr>
          <p:spPr>
            <a:xfrm>
              <a:off x="6886105" y="1978608"/>
              <a:ext cx="2150709" cy="2769492"/>
            </a:xfrm>
            <a:custGeom>
              <a:avLst/>
              <a:gdLst>
                <a:gd name="connsiteX0" fmla="*/ 2119834 w 2150709"/>
                <a:gd name="connsiteY0" fmla="*/ 1579009 h 2769492"/>
                <a:gd name="connsiteX1" fmla="*/ 820434 w 2150709"/>
                <a:gd name="connsiteY1" fmla="*/ 2755632 h 2769492"/>
                <a:gd name="connsiteX2" fmla="*/ 30906 w 2150709"/>
                <a:gd name="connsiteY2" fmla="*/ 1190579 h 2769492"/>
                <a:gd name="connsiteX3" fmla="*/ 1330211 w 2150709"/>
                <a:gd name="connsiteY3" fmla="*/ 13860 h 2769492"/>
                <a:gd name="connsiteX4" fmla="*/ 2119834 w 2150709"/>
                <a:gd name="connsiteY4" fmla="*/ 1578913 h 27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2">
                  <a:moveTo>
                    <a:pt x="2119834" y="1579009"/>
                  </a:moveTo>
                  <a:cubicBezTo>
                    <a:pt x="1979055" y="2336056"/>
                    <a:pt x="1397363" y="2862883"/>
                    <a:pt x="820434" y="2755632"/>
                  </a:cubicBezTo>
                  <a:cubicBezTo>
                    <a:pt x="243600" y="2648380"/>
                    <a:pt x="-109873" y="1947626"/>
                    <a:pt x="30906" y="1190579"/>
                  </a:cubicBezTo>
                  <a:cubicBezTo>
                    <a:pt x="171686" y="433437"/>
                    <a:pt x="753377" y="-93391"/>
                    <a:pt x="1330211" y="13860"/>
                  </a:cubicBezTo>
                  <a:cubicBezTo>
                    <a:pt x="1907141" y="121112"/>
                    <a:pt x="2260518" y="821866"/>
                    <a:pt x="2119834" y="1578913"/>
                  </a:cubicBezTo>
                  <a:close/>
                </a:path>
              </a:pathLst>
            </a:custGeom>
            <a:solidFill>
              <a:srgbClr val="FFB04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09" name="Forma Livre: Forma 2508">
              <a:extLst>
                <a:ext uri="{FF2B5EF4-FFF2-40B4-BE49-F238E27FC236}">
                  <a16:creationId xmlns:a16="http://schemas.microsoft.com/office/drawing/2014/main" id="{123CC8EC-DA9C-300A-05E3-A042F5C742EA}"/>
                </a:ext>
              </a:extLst>
            </p:cNvPr>
            <p:cNvSpPr/>
            <p:nvPr/>
          </p:nvSpPr>
          <p:spPr>
            <a:xfrm>
              <a:off x="6933921" y="2048142"/>
              <a:ext cx="2150709" cy="2769490"/>
            </a:xfrm>
            <a:custGeom>
              <a:avLst/>
              <a:gdLst>
                <a:gd name="connsiteX0" fmla="*/ 2119739 w 2150709"/>
                <a:gd name="connsiteY0" fmla="*/ 1579006 h 2769490"/>
                <a:gd name="connsiteX1" fmla="*/ 820433 w 2150709"/>
                <a:gd name="connsiteY1" fmla="*/ 2755630 h 2769490"/>
                <a:gd name="connsiteX2" fmla="*/ 30906 w 2150709"/>
                <a:gd name="connsiteY2" fmla="*/ 1190577 h 2769490"/>
                <a:gd name="connsiteX3" fmla="*/ 1330212 w 2150709"/>
                <a:gd name="connsiteY3" fmla="*/ 13859 h 2769490"/>
                <a:gd name="connsiteX4" fmla="*/ 2119834 w 2150709"/>
                <a:gd name="connsiteY4" fmla="*/ 1578911 h 27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0709" h="2769490">
                  <a:moveTo>
                    <a:pt x="2119739" y="1579006"/>
                  </a:moveTo>
                  <a:cubicBezTo>
                    <a:pt x="1978959" y="2336054"/>
                    <a:pt x="1397268" y="2862881"/>
                    <a:pt x="820433" y="2755630"/>
                  </a:cubicBezTo>
                  <a:cubicBezTo>
                    <a:pt x="243600" y="2648378"/>
                    <a:pt x="-109873" y="1947624"/>
                    <a:pt x="30906" y="1190577"/>
                  </a:cubicBezTo>
                  <a:cubicBezTo>
                    <a:pt x="171686" y="433530"/>
                    <a:pt x="753378" y="-93393"/>
                    <a:pt x="1330212" y="13859"/>
                  </a:cubicBezTo>
                  <a:cubicBezTo>
                    <a:pt x="1907141" y="121110"/>
                    <a:pt x="2260518" y="821864"/>
                    <a:pt x="2119834" y="1578911"/>
                  </a:cubicBezTo>
                  <a:close/>
                </a:path>
              </a:pathLst>
            </a:custGeom>
            <a:gradFill>
              <a:gsLst>
                <a:gs pos="0">
                  <a:srgbClr val="FC8312"/>
                </a:gs>
                <a:gs pos="50000">
                  <a:srgbClr val="F77809"/>
                </a:gs>
                <a:gs pos="100000">
                  <a:srgbClr val="F26D00"/>
                </a:gs>
              </a:gsLst>
              <a:lin ang="333170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3" name="Forma Livre: Forma 2532">
              <a:extLst>
                <a:ext uri="{FF2B5EF4-FFF2-40B4-BE49-F238E27FC236}">
                  <a16:creationId xmlns:a16="http://schemas.microsoft.com/office/drawing/2014/main" id="{E0D5AF34-792D-1205-13A5-728D6EABF29F}"/>
                </a:ext>
              </a:extLst>
            </p:cNvPr>
            <p:cNvSpPr/>
            <p:nvPr/>
          </p:nvSpPr>
          <p:spPr>
            <a:xfrm>
              <a:off x="5984954" y="1652787"/>
              <a:ext cx="2369030" cy="3050517"/>
            </a:xfrm>
            <a:custGeom>
              <a:avLst/>
              <a:gdLst>
                <a:gd name="connsiteX0" fmla="*/ 2334900 w 2369030"/>
                <a:gd name="connsiteY0" fmla="*/ 1739189 h 3050517"/>
                <a:gd name="connsiteX1" fmla="*/ 903768 w 2369030"/>
                <a:gd name="connsiteY1" fmla="*/ 3035256 h 3050517"/>
                <a:gd name="connsiteX2" fmla="*/ 34041 w 2369030"/>
                <a:gd name="connsiteY2" fmla="*/ 1311422 h 3050517"/>
                <a:gd name="connsiteX3" fmla="*/ 1465267 w 2369030"/>
                <a:gd name="connsiteY3" fmla="*/ 15260 h 3050517"/>
                <a:gd name="connsiteX4" fmla="*/ 2334995 w 2369030"/>
                <a:gd name="connsiteY4" fmla="*/ 1739189 h 305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030" h="3050517">
                  <a:moveTo>
                    <a:pt x="2334900" y="1739189"/>
                  </a:moveTo>
                  <a:cubicBezTo>
                    <a:pt x="2179833" y="2573103"/>
                    <a:pt x="1539086" y="3153366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90062" y="905276"/>
                    <a:pt x="2334995" y="1739189"/>
                  </a:cubicBezTo>
                  <a:close/>
                </a:path>
              </a:pathLst>
            </a:custGeom>
            <a:solidFill>
              <a:srgbClr val="FDCE6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4" name="Forma Livre: Forma 2533">
              <a:extLst>
                <a:ext uri="{FF2B5EF4-FFF2-40B4-BE49-F238E27FC236}">
                  <a16:creationId xmlns:a16="http://schemas.microsoft.com/office/drawing/2014/main" id="{635E871D-BBA9-2EAB-9A78-9B7F03BFD6EB}"/>
                </a:ext>
              </a:extLst>
            </p:cNvPr>
            <p:cNvSpPr/>
            <p:nvPr/>
          </p:nvSpPr>
          <p:spPr>
            <a:xfrm>
              <a:off x="6032770" y="1722320"/>
              <a:ext cx="2368940" cy="3050497"/>
            </a:xfrm>
            <a:custGeom>
              <a:avLst/>
              <a:gdLst>
                <a:gd name="connsiteX0" fmla="*/ 2334900 w 2368940"/>
                <a:gd name="connsiteY0" fmla="*/ 1739189 h 3050497"/>
                <a:gd name="connsiteX1" fmla="*/ 903768 w 2368940"/>
                <a:gd name="connsiteY1" fmla="*/ 3035256 h 3050497"/>
                <a:gd name="connsiteX2" fmla="*/ 34041 w 2368940"/>
                <a:gd name="connsiteY2" fmla="*/ 1311422 h 3050497"/>
                <a:gd name="connsiteX3" fmla="*/ 1465267 w 2368940"/>
                <a:gd name="connsiteY3" fmla="*/ 15260 h 3050497"/>
                <a:gd name="connsiteX4" fmla="*/ 2334900 w 2368940"/>
                <a:gd name="connsiteY4" fmla="*/ 1739189 h 305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40" h="3050497">
                  <a:moveTo>
                    <a:pt x="2334900" y="1739189"/>
                  </a:moveTo>
                  <a:cubicBezTo>
                    <a:pt x="2179833" y="2573103"/>
                    <a:pt x="1539086" y="3153271"/>
                    <a:pt x="903768" y="3035256"/>
                  </a:cubicBezTo>
                  <a:cubicBezTo>
                    <a:pt x="268356" y="2917146"/>
                    <a:pt x="-121026" y="2145335"/>
                    <a:pt x="34041" y="1311422"/>
                  </a:cubicBezTo>
                  <a:cubicBezTo>
                    <a:pt x="189108" y="477508"/>
                    <a:pt x="829854" y="-102850"/>
                    <a:pt x="1465267" y="15260"/>
                  </a:cubicBezTo>
                  <a:cubicBezTo>
                    <a:pt x="2100585" y="133370"/>
                    <a:pt x="2489967" y="905180"/>
                    <a:pt x="2334900" y="1739189"/>
                  </a:cubicBezTo>
                  <a:close/>
                </a:path>
              </a:pathLst>
            </a:custGeom>
            <a:gradFill>
              <a:gsLst>
                <a:gs pos="0">
                  <a:srgbClr val="FFA026"/>
                </a:gs>
                <a:gs pos="50000">
                  <a:srgbClr val="FF9313"/>
                </a:gs>
                <a:gs pos="100000">
                  <a:srgbClr val="FF8700"/>
                </a:gs>
              </a:gsLst>
              <a:lin ang="3728029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535" name="Gráfico 2496">
              <a:extLst>
                <a:ext uri="{FF2B5EF4-FFF2-40B4-BE49-F238E27FC236}">
                  <a16:creationId xmlns:a16="http://schemas.microsoft.com/office/drawing/2014/main" id="{77E0BF3E-2D33-0063-A271-DBB5696AF55D}"/>
                </a:ext>
              </a:extLst>
            </p:cNvPr>
            <p:cNvGrpSpPr/>
            <p:nvPr/>
          </p:nvGrpSpPr>
          <p:grpSpPr>
            <a:xfrm>
              <a:off x="6325312" y="2498059"/>
              <a:ext cx="1887579" cy="1655346"/>
              <a:chOff x="6325312" y="2498059"/>
              <a:chExt cx="1887579" cy="1655346"/>
            </a:xfrm>
            <a:solidFill>
              <a:srgbClr val="FDCE6F"/>
            </a:solidFill>
          </p:grpSpPr>
          <p:sp>
            <p:nvSpPr>
              <p:cNvPr id="2536" name="Forma Livre: Forma 2535">
                <a:extLst>
                  <a:ext uri="{FF2B5EF4-FFF2-40B4-BE49-F238E27FC236}">
                    <a16:creationId xmlns:a16="http://schemas.microsoft.com/office/drawing/2014/main" id="{FD4C7959-8F61-A220-0D4D-F494BDB2AEFF}"/>
                  </a:ext>
                </a:extLst>
              </p:cNvPr>
              <p:cNvSpPr/>
              <p:nvPr/>
            </p:nvSpPr>
            <p:spPr>
              <a:xfrm>
                <a:off x="6491571" y="2498059"/>
                <a:ext cx="553340" cy="426130"/>
              </a:xfrm>
              <a:custGeom>
                <a:avLst/>
                <a:gdLst>
                  <a:gd name="connsiteX0" fmla="*/ 63491 w 553340"/>
                  <a:gd name="connsiteY0" fmla="*/ 4283 h 426130"/>
                  <a:gd name="connsiteX1" fmla="*/ 339050 w 553340"/>
                  <a:gd name="connsiteY1" fmla="*/ 83912 h 426130"/>
                  <a:gd name="connsiteX2" fmla="*/ 549362 w 553340"/>
                  <a:gd name="connsiteY2" fmla="*/ 278889 h 426130"/>
                  <a:gd name="connsiteX3" fmla="*/ 172552 w 553340"/>
                  <a:gd name="connsiteY3" fmla="*/ 378425 h 426130"/>
                  <a:gd name="connsiteX4" fmla="*/ 63491 w 553340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0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50" y="83912"/>
                    </a:cubicBezTo>
                    <a:cubicBezTo>
                      <a:pt x="415440" y="134394"/>
                      <a:pt x="520405" y="189830"/>
                      <a:pt x="549362" y="278889"/>
                    </a:cubicBezTo>
                    <a:cubicBezTo>
                      <a:pt x="583842" y="366995"/>
                      <a:pt x="388865" y="497392"/>
                      <a:pt x="172552" y="378425"/>
                    </a:cubicBezTo>
                    <a:cubicBezTo>
                      <a:pt x="-40903" y="254410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7" name="Forma Livre: Forma 2536">
                <a:extLst>
                  <a:ext uri="{FF2B5EF4-FFF2-40B4-BE49-F238E27FC236}">
                    <a16:creationId xmlns:a16="http://schemas.microsoft.com/office/drawing/2014/main" id="{80FE8D8D-EC9B-24E6-7ED4-D8AEA56B7828}"/>
                  </a:ext>
                </a:extLst>
              </p:cNvPr>
              <p:cNvSpPr/>
              <p:nvPr/>
            </p:nvSpPr>
            <p:spPr>
              <a:xfrm>
                <a:off x="7613352" y="2770040"/>
                <a:ext cx="599539" cy="348596"/>
              </a:xfrm>
              <a:custGeom>
                <a:avLst/>
                <a:gdLst>
                  <a:gd name="connsiteX0" fmla="*/ 567818 w 599539"/>
                  <a:gd name="connsiteY0" fmla="*/ 34720 h 348596"/>
                  <a:gd name="connsiteX1" fmla="*/ 282068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818" y="34720"/>
                    </a:moveTo>
                    <a:cubicBezTo>
                      <a:pt x="490189" y="-17762"/>
                      <a:pt x="373222" y="2907"/>
                      <a:pt x="282068" y="10051"/>
                    </a:cubicBezTo>
                    <a:cubicBezTo>
                      <a:pt x="192723" y="29672"/>
                      <a:pt x="74804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7"/>
                      <a:pt x="567818" y="34720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38" name="Forma Livre: Forma 2537">
                <a:extLst>
                  <a:ext uri="{FF2B5EF4-FFF2-40B4-BE49-F238E27FC236}">
                    <a16:creationId xmlns:a16="http://schemas.microsoft.com/office/drawing/2014/main" id="{277F09CC-6496-2F02-1DA3-556BF8CC6A50}"/>
                  </a:ext>
                </a:extLst>
              </p:cNvPr>
              <p:cNvSpPr/>
              <p:nvPr/>
            </p:nvSpPr>
            <p:spPr>
              <a:xfrm>
                <a:off x="6325312" y="3272521"/>
                <a:ext cx="1732710" cy="880883"/>
              </a:xfrm>
              <a:custGeom>
                <a:avLst/>
                <a:gdLst>
                  <a:gd name="connsiteX0" fmla="*/ 1525245 w 1732710"/>
                  <a:gd name="connsiteY0" fmla="*/ 231945 h 880883"/>
                  <a:gd name="connsiteX1" fmla="*/ 1489431 w 1732710"/>
                  <a:gd name="connsiteY1" fmla="*/ 225278 h 880883"/>
                  <a:gd name="connsiteX2" fmla="*/ 1461713 w 1732710"/>
                  <a:gd name="connsiteY2" fmla="*/ 374535 h 880883"/>
                  <a:gd name="connsiteX3" fmla="*/ 1323219 w 1732710"/>
                  <a:gd name="connsiteY3" fmla="*/ 469594 h 880883"/>
                  <a:gd name="connsiteX4" fmla="*/ 1228160 w 1732710"/>
                  <a:gd name="connsiteY4" fmla="*/ 331101 h 880883"/>
                  <a:gd name="connsiteX5" fmla="*/ 1255878 w 1732710"/>
                  <a:gd name="connsiteY5" fmla="*/ 181844 h 880883"/>
                  <a:gd name="connsiteX6" fmla="*/ 1022801 w 1732710"/>
                  <a:gd name="connsiteY6" fmla="*/ 138505 h 880883"/>
                  <a:gd name="connsiteX7" fmla="*/ 995083 w 1732710"/>
                  <a:gd name="connsiteY7" fmla="*/ 287762 h 880883"/>
                  <a:gd name="connsiteX8" fmla="*/ 856590 w 1732710"/>
                  <a:gd name="connsiteY8" fmla="*/ 382822 h 880883"/>
                  <a:gd name="connsiteX9" fmla="*/ 761530 w 1732710"/>
                  <a:gd name="connsiteY9" fmla="*/ 244328 h 880883"/>
                  <a:gd name="connsiteX10" fmla="*/ 789248 w 1732710"/>
                  <a:gd name="connsiteY10" fmla="*/ 95071 h 880883"/>
                  <a:gd name="connsiteX11" fmla="*/ 556171 w 1732710"/>
                  <a:gd name="connsiteY11" fmla="*/ 51732 h 880883"/>
                  <a:gd name="connsiteX12" fmla="*/ 528453 w 1732710"/>
                  <a:gd name="connsiteY12" fmla="*/ 200989 h 880883"/>
                  <a:gd name="connsiteX13" fmla="*/ 389960 w 1732710"/>
                  <a:gd name="connsiteY13" fmla="*/ 296144 h 880883"/>
                  <a:gd name="connsiteX14" fmla="*/ 294900 w 1732710"/>
                  <a:gd name="connsiteY14" fmla="*/ 157650 h 880883"/>
                  <a:gd name="connsiteX15" fmla="*/ 322618 w 1732710"/>
                  <a:gd name="connsiteY15" fmla="*/ 8394 h 880883"/>
                  <a:gd name="connsiteX16" fmla="*/ 286804 w 1732710"/>
                  <a:gd name="connsiteY16" fmla="*/ 1726 h 880883"/>
                  <a:gd name="connsiteX17" fmla="*/ 2007 w 1732710"/>
                  <a:gd name="connsiteY17" fmla="*/ 170605 h 880883"/>
                  <a:gd name="connsiteX18" fmla="*/ 156121 w 1732710"/>
                  <a:gd name="connsiteY18" fmla="*/ 560748 h 880883"/>
                  <a:gd name="connsiteX19" fmla="*/ 423869 w 1732710"/>
                  <a:gd name="connsiteY19" fmla="*/ 746962 h 880883"/>
                  <a:gd name="connsiteX20" fmla="*/ 430632 w 1732710"/>
                  <a:gd name="connsiteY20" fmla="*/ 710767 h 880883"/>
                  <a:gd name="connsiteX21" fmla="*/ 569220 w 1732710"/>
                  <a:gd name="connsiteY21" fmla="*/ 615708 h 880883"/>
                  <a:gd name="connsiteX22" fmla="*/ 664280 w 1732710"/>
                  <a:gd name="connsiteY22" fmla="*/ 754201 h 880883"/>
                  <a:gd name="connsiteX23" fmla="*/ 648945 w 1732710"/>
                  <a:gd name="connsiteY23" fmla="*/ 836497 h 880883"/>
                  <a:gd name="connsiteX24" fmla="*/ 887355 w 1732710"/>
                  <a:gd name="connsiteY24" fmla="*/ 880884 h 880883"/>
                  <a:gd name="connsiteX25" fmla="*/ 902691 w 1732710"/>
                  <a:gd name="connsiteY25" fmla="*/ 798588 h 880883"/>
                  <a:gd name="connsiteX26" fmla="*/ 1041184 w 1732710"/>
                  <a:gd name="connsiteY26" fmla="*/ 703528 h 880883"/>
                  <a:gd name="connsiteX27" fmla="*/ 1136244 w 1732710"/>
                  <a:gd name="connsiteY27" fmla="*/ 842022 h 880883"/>
                  <a:gd name="connsiteX28" fmla="*/ 1129481 w 1732710"/>
                  <a:gd name="connsiteY28" fmla="*/ 878217 h 880883"/>
                  <a:gd name="connsiteX29" fmla="*/ 1446283 w 1732710"/>
                  <a:gd name="connsiteY29" fmla="*/ 800778 h 880883"/>
                  <a:gd name="connsiteX30" fmla="*/ 1730318 w 1732710"/>
                  <a:gd name="connsiteY30" fmla="*/ 491978 h 880883"/>
                  <a:gd name="connsiteX31" fmla="*/ 1525245 w 1732710"/>
                  <a:gd name="connsiteY31" fmla="*/ 232041 h 88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2710" h="880883">
                    <a:moveTo>
                      <a:pt x="1525245" y="231945"/>
                    </a:moveTo>
                    <a:cubicBezTo>
                      <a:pt x="1513338" y="229755"/>
                      <a:pt x="1501337" y="227469"/>
                      <a:pt x="1489431" y="225278"/>
                    </a:cubicBezTo>
                    <a:lnTo>
                      <a:pt x="1461713" y="374535"/>
                    </a:lnTo>
                    <a:cubicBezTo>
                      <a:pt x="1449711" y="439019"/>
                      <a:pt x="1387704" y="481596"/>
                      <a:pt x="1323219" y="469594"/>
                    </a:cubicBezTo>
                    <a:cubicBezTo>
                      <a:pt x="1258735" y="457593"/>
                      <a:pt x="1216159" y="395585"/>
                      <a:pt x="1228160" y="331101"/>
                    </a:cubicBezTo>
                    <a:lnTo>
                      <a:pt x="1255878" y="181844"/>
                    </a:lnTo>
                    <a:cubicBezTo>
                      <a:pt x="1178154" y="167366"/>
                      <a:pt x="1100525" y="152983"/>
                      <a:pt x="1022801" y="138505"/>
                    </a:cubicBezTo>
                    <a:lnTo>
                      <a:pt x="995083" y="287762"/>
                    </a:lnTo>
                    <a:cubicBezTo>
                      <a:pt x="983082" y="352246"/>
                      <a:pt x="921074" y="394823"/>
                      <a:pt x="856590" y="382822"/>
                    </a:cubicBezTo>
                    <a:cubicBezTo>
                      <a:pt x="792105" y="370820"/>
                      <a:pt x="749529" y="308812"/>
                      <a:pt x="761530" y="244328"/>
                    </a:cubicBezTo>
                    <a:lnTo>
                      <a:pt x="789248" y="95071"/>
                    </a:lnTo>
                    <a:cubicBezTo>
                      <a:pt x="711524" y="80593"/>
                      <a:pt x="633895" y="66210"/>
                      <a:pt x="556171" y="51732"/>
                    </a:cubicBezTo>
                    <a:lnTo>
                      <a:pt x="528453" y="200989"/>
                    </a:lnTo>
                    <a:cubicBezTo>
                      <a:pt x="516452" y="265569"/>
                      <a:pt x="454444" y="308145"/>
                      <a:pt x="389960" y="296144"/>
                    </a:cubicBezTo>
                    <a:cubicBezTo>
                      <a:pt x="325476" y="284142"/>
                      <a:pt x="282899" y="222135"/>
                      <a:pt x="294900" y="157650"/>
                    </a:cubicBezTo>
                    <a:lnTo>
                      <a:pt x="322618" y="8394"/>
                    </a:lnTo>
                    <a:cubicBezTo>
                      <a:pt x="310712" y="6203"/>
                      <a:pt x="298710" y="3917"/>
                      <a:pt x="286804" y="1726"/>
                    </a:cubicBezTo>
                    <a:cubicBezTo>
                      <a:pt x="148215" y="-14276"/>
                      <a:pt x="15818" y="84022"/>
                      <a:pt x="2007" y="170605"/>
                    </a:cubicBezTo>
                    <a:cubicBezTo>
                      <a:pt x="-11614" y="256710"/>
                      <a:pt x="44583" y="447687"/>
                      <a:pt x="156121" y="560748"/>
                    </a:cubicBezTo>
                    <a:cubicBezTo>
                      <a:pt x="237750" y="635424"/>
                      <a:pt x="328047" y="697527"/>
                      <a:pt x="423869" y="746962"/>
                    </a:cubicBezTo>
                    <a:lnTo>
                      <a:pt x="430632" y="710767"/>
                    </a:lnTo>
                    <a:cubicBezTo>
                      <a:pt x="442633" y="646283"/>
                      <a:pt x="504641" y="603706"/>
                      <a:pt x="569220" y="615708"/>
                    </a:cubicBezTo>
                    <a:cubicBezTo>
                      <a:pt x="633705" y="627709"/>
                      <a:pt x="676281" y="689717"/>
                      <a:pt x="664280" y="754201"/>
                    </a:cubicBezTo>
                    <a:lnTo>
                      <a:pt x="648945" y="836497"/>
                    </a:lnTo>
                    <a:cubicBezTo>
                      <a:pt x="726764" y="858976"/>
                      <a:pt x="806679" y="873835"/>
                      <a:pt x="887355" y="880884"/>
                    </a:cubicBezTo>
                    <a:lnTo>
                      <a:pt x="902691" y="798588"/>
                    </a:lnTo>
                    <a:cubicBezTo>
                      <a:pt x="914692" y="734103"/>
                      <a:pt x="976700" y="691527"/>
                      <a:pt x="1041184" y="703528"/>
                    </a:cubicBezTo>
                    <a:cubicBezTo>
                      <a:pt x="1105668" y="715530"/>
                      <a:pt x="1148245" y="777538"/>
                      <a:pt x="1136244" y="842022"/>
                    </a:cubicBezTo>
                    <a:lnTo>
                      <a:pt x="1129481" y="878217"/>
                    </a:lnTo>
                    <a:cubicBezTo>
                      <a:pt x="1236733" y="866596"/>
                      <a:pt x="1343222" y="841069"/>
                      <a:pt x="1446283" y="800778"/>
                    </a:cubicBezTo>
                    <a:cubicBezTo>
                      <a:pt x="1590967" y="735247"/>
                      <a:pt x="1712030" y="577227"/>
                      <a:pt x="1730318" y="491978"/>
                    </a:cubicBezTo>
                    <a:cubicBezTo>
                      <a:pt x="1748606" y="406158"/>
                      <a:pt x="1660309" y="266807"/>
                      <a:pt x="1525245" y="232041"/>
                    </a:cubicBezTo>
                    <a:close/>
                  </a:path>
                </a:pathLst>
              </a:custGeom>
              <a:solidFill>
                <a:srgbClr val="FDCE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39" name="Gráfico 2496">
              <a:extLst>
                <a:ext uri="{FF2B5EF4-FFF2-40B4-BE49-F238E27FC236}">
                  <a16:creationId xmlns:a16="http://schemas.microsoft.com/office/drawing/2014/main" id="{25991073-B80D-B00C-0792-0EB2C88A3C62}"/>
                </a:ext>
              </a:extLst>
            </p:cNvPr>
            <p:cNvGrpSpPr/>
            <p:nvPr/>
          </p:nvGrpSpPr>
          <p:grpSpPr>
            <a:xfrm>
              <a:off x="6459662" y="2451672"/>
              <a:ext cx="1721321" cy="620482"/>
              <a:chOff x="6459662" y="2451672"/>
              <a:chExt cx="1721321" cy="620482"/>
            </a:xfrm>
            <a:solidFill>
              <a:srgbClr val="251046"/>
            </a:solidFill>
          </p:grpSpPr>
          <p:sp>
            <p:nvSpPr>
              <p:cNvPr id="2540" name="Forma Livre: Forma 2539">
                <a:extLst>
                  <a:ext uri="{FF2B5EF4-FFF2-40B4-BE49-F238E27FC236}">
                    <a16:creationId xmlns:a16="http://schemas.microsoft.com/office/drawing/2014/main" id="{8611D3D8-9DE6-4F78-8F0A-59F76E082351}"/>
                  </a:ext>
                </a:extLst>
              </p:cNvPr>
              <p:cNvSpPr/>
              <p:nvPr/>
            </p:nvSpPr>
            <p:spPr>
              <a:xfrm>
                <a:off x="6459662" y="2451672"/>
                <a:ext cx="553342" cy="426130"/>
              </a:xfrm>
              <a:custGeom>
                <a:avLst/>
                <a:gdLst>
                  <a:gd name="connsiteX0" fmla="*/ 63491 w 553342"/>
                  <a:gd name="connsiteY0" fmla="*/ 4283 h 426130"/>
                  <a:gd name="connsiteX1" fmla="*/ 339049 w 553342"/>
                  <a:gd name="connsiteY1" fmla="*/ 83912 h 426130"/>
                  <a:gd name="connsiteX2" fmla="*/ 549362 w 553342"/>
                  <a:gd name="connsiteY2" fmla="*/ 278889 h 426130"/>
                  <a:gd name="connsiteX3" fmla="*/ 172553 w 553342"/>
                  <a:gd name="connsiteY3" fmla="*/ 378425 h 426130"/>
                  <a:gd name="connsiteX4" fmla="*/ 63491 w 553342"/>
                  <a:gd name="connsiteY4" fmla="*/ 4188 h 42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342" h="426130">
                    <a:moveTo>
                      <a:pt x="63491" y="4283"/>
                    </a:moveTo>
                    <a:cubicBezTo>
                      <a:pt x="154741" y="-16767"/>
                      <a:pt x="256468" y="44574"/>
                      <a:pt x="339049" y="83912"/>
                    </a:cubicBezTo>
                    <a:cubicBezTo>
                      <a:pt x="415440" y="134394"/>
                      <a:pt x="520406" y="189830"/>
                      <a:pt x="549362" y="278889"/>
                    </a:cubicBezTo>
                    <a:cubicBezTo>
                      <a:pt x="583842" y="366995"/>
                      <a:pt x="388961" y="497392"/>
                      <a:pt x="172553" y="378425"/>
                    </a:cubicBezTo>
                    <a:cubicBezTo>
                      <a:pt x="-40903" y="254409"/>
                      <a:pt x="-29759" y="20094"/>
                      <a:pt x="63491" y="4188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41" name="Forma Livre: Forma 2540">
                <a:extLst>
                  <a:ext uri="{FF2B5EF4-FFF2-40B4-BE49-F238E27FC236}">
                    <a16:creationId xmlns:a16="http://schemas.microsoft.com/office/drawing/2014/main" id="{798AFE4F-21C2-460E-9BBB-ECF618A205D3}"/>
                  </a:ext>
                </a:extLst>
              </p:cNvPr>
              <p:cNvSpPr/>
              <p:nvPr/>
            </p:nvSpPr>
            <p:spPr>
              <a:xfrm>
                <a:off x="7581443" y="2723558"/>
                <a:ext cx="599539" cy="348596"/>
              </a:xfrm>
              <a:custGeom>
                <a:avLst/>
                <a:gdLst>
                  <a:gd name="connsiteX0" fmla="*/ 567913 w 599539"/>
                  <a:gd name="connsiteY0" fmla="*/ 34720 h 348596"/>
                  <a:gd name="connsiteX1" fmla="*/ 282163 w 599539"/>
                  <a:gd name="connsiteY1" fmla="*/ 10051 h 348596"/>
                  <a:gd name="connsiteX2" fmla="*/ 15749 w 599539"/>
                  <a:gd name="connsiteY2" fmla="*/ 116445 h 348596"/>
                  <a:gd name="connsiteX3" fmla="*/ 331598 w 599539"/>
                  <a:gd name="connsiteY3" fmla="*/ 344759 h 348596"/>
                  <a:gd name="connsiteX4" fmla="*/ 567818 w 599539"/>
                  <a:gd name="connsiteY4" fmla="*/ 34720 h 34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539" h="348596">
                    <a:moveTo>
                      <a:pt x="567913" y="34720"/>
                    </a:moveTo>
                    <a:cubicBezTo>
                      <a:pt x="490284" y="-17762"/>
                      <a:pt x="373413" y="2907"/>
                      <a:pt x="282163" y="10051"/>
                    </a:cubicBezTo>
                    <a:cubicBezTo>
                      <a:pt x="192819" y="29672"/>
                      <a:pt x="74899" y="43769"/>
                      <a:pt x="15749" y="116445"/>
                    </a:cubicBezTo>
                    <a:cubicBezTo>
                      <a:pt x="-48069" y="186263"/>
                      <a:pt x="86996" y="378001"/>
                      <a:pt x="331598" y="344759"/>
                    </a:cubicBezTo>
                    <a:cubicBezTo>
                      <a:pt x="575343" y="305802"/>
                      <a:pt x="649161" y="83108"/>
                      <a:pt x="567818" y="34720"/>
                    </a:cubicBezTo>
                    <a:close/>
                  </a:path>
                </a:pathLst>
              </a:custGeom>
              <a:solidFill>
                <a:srgbClr val="25104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543" name="Forma Livre: Forma 2542">
              <a:extLst>
                <a:ext uri="{FF2B5EF4-FFF2-40B4-BE49-F238E27FC236}">
                  <a16:creationId xmlns:a16="http://schemas.microsoft.com/office/drawing/2014/main" id="{22E50E37-C3C0-03B6-2945-7CEF70CC3F08}"/>
                </a:ext>
              </a:extLst>
            </p:cNvPr>
            <p:cNvSpPr/>
            <p:nvPr/>
          </p:nvSpPr>
          <p:spPr>
            <a:xfrm>
              <a:off x="6293499" y="3264392"/>
              <a:ext cx="1732561" cy="842625"/>
            </a:xfrm>
            <a:custGeom>
              <a:avLst/>
              <a:gdLst>
                <a:gd name="connsiteX0" fmla="*/ 1518006 w 1732561"/>
                <a:gd name="connsiteY0" fmla="*/ 232836 h 842625"/>
                <a:gd name="connsiteX1" fmla="*/ 1482192 w 1732561"/>
                <a:gd name="connsiteY1" fmla="*/ 226168 h 842625"/>
                <a:gd name="connsiteX2" fmla="*/ 1461713 w 1732561"/>
                <a:gd name="connsiteY2" fmla="*/ 336277 h 842625"/>
                <a:gd name="connsiteX3" fmla="*/ 1323219 w 1732561"/>
                <a:gd name="connsiteY3" fmla="*/ 431337 h 842625"/>
                <a:gd name="connsiteX4" fmla="*/ 1228160 w 1732561"/>
                <a:gd name="connsiteY4" fmla="*/ 292843 h 842625"/>
                <a:gd name="connsiteX5" fmla="*/ 1248639 w 1732561"/>
                <a:gd name="connsiteY5" fmla="*/ 182734 h 842625"/>
                <a:gd name="connsiteX6" fmla="*/ 1015562 w 1732561"/>
                <a:gd name="connsiteY6" fmla="*/ 139395 h 842625"/>
                <a:gd name="connsiteX7" fmla="*/ 995083 w 1732561"/>
                <a:gd name="connsiteY7" fmla="*/ 249504 h 842625"/>
                <a:gd name="connsiteX8" fmla="*/ 856590 w 1732561"/>
                <a:gd name="connsiteY8" fmla="*/ 344659 h 842625"/>
                <a:gd name="connsiteX9" fmla="*/ 761530 w 1732561"/>
                <a:gd name="connsiteY9" fmla="*/ 206165 h 842625"/>
                <a:gd name="connsiteX10" fmla="*/ 782009 w 1732561"/>
                <a:gd name="connsiteY10" fmla="*/ 96056 h 842625"/>
                <a:gd name="connsiteX11" fmla="*/ 548932 w 1732561"/>
                <a:gd name="connsiteY11" fmla="*/ 52718 h 842625"/>
                <a:gd name="connsiteX12" fmla="*/ 528453 w 1732561"/>
                <a:gd name="connsiteY12" fmla="*/ 162827 h 842625"/>
                <a:gd name="connsiteX13" fmla="*/ 389960 w 1732561"/>
                <a:gd name="connsiteY13" fmla="*/ 257886 h 842625"/>
                <a:gd name="connsiteX14" fmla="*/ 294900 w 1732561"/>
                <a:gd name="connsiteY14" fmla="*/ 119393 h 842625"/>
                <a:gd name="connsiteX15" fmla="*/ 315379 w 1732561"/>
                <a:gd name="connsiteY15" fmla="*/ 9284 h 842625"/>
                <a:gd name="connsiteX16" fmla="*/ 279565 w 1732561"/>
                <a:gd name="connsiteY16" fmla="*/ 2616 h 842625"/>
                <a:gd name="connsiteX17" fmla="*/ 2007 w 1732561"/>
                <a:gd name="connsiteY17" fmla="*/ 132347 h 842625"/>
                <a:gd name="connsiteX18" fmla="*/ 156121 w 1732561"/>
                <a:gd name="connsiteY18" fmla="*/ 522491 h 842625"/>
                <a:gd name="connsiteX19" fmla="*/ 423964 w 1732561"/>
                <a:gd name="connsiteY19" fmla="*/ 708704 h 842625"/>
                <a:gd name="connsiteX20" fmla="*/ 430727 w 1732561"/>
                <a:gd name="connsiteY20" fmla="*/ 672510 h 842625"/>
                <a:gd name="connsiteX21" fmla="*/ 569220 w 1732561"/>
                <a:gd name="connsiteY21" fmla="*/ 577450 h 842625"/>
                <a:gd name="connsiteX22" fmla="*/ 664280 w 1732561"/>
                <a:gd name="connsiteY22" fmla="*/ 715944 h 842625"/>
                <a:gd name="connsiteX23" fmla="*/ 648945 w 1732561"/>
                <a:gd name="connsiteY23" fmla="*/ 798239 h 842625"/>
                <a:gd name="connsiteX24" fmla="*/ 887355 w 1732561"/>
                <a:gd name="connsiteY24" fmla="*/ 842626 h 842625"/>
                <a:gd name="connsiteX25" fmla="*/ 902691 w 1732561"/>
                <a:gd name="connsiteY25" fmla="*/ 760330 h 842625"/>
                <a:gd name="connsiteX26" fmla="*/ 1041184 w 1732561"/>
                <a:gd name="connsiteY26" fmla="*/ 665271 h 842625"/>
                <a:gd name="connsiteX27" fmla="*/ 1136244 w 1732561"/>
                <a:gd name="connsiteY27" fmla="*/ 803764 h 842625"/>
                <a:gd name="connsiteX28" fmla="*/ 1129481 w 1732561"/>
                <a:gd name="connsiteY28" fmla="*/ 840054 h 842625"/>
                <a:gd name="connsiteX29" fmla="*/ 1446282 w 1732561"/>
                <a:gd name="connsiteY29" fmla="*/ 762521 h 842625"/>
                <a:gd name="connsiteX30" fmla="*/ 1730318 w 1732561"/>
                <a:gd name="connsiteY30" fmla="*/ 453720 h 842625"/>
                <a:gd name="connsiteX31" fmla="*/ 1518006 w 1732561"/>
                <a:gd name="connsiteY31" fmla="*/ 232931 h 8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2561" h="842625">
                  <a:moveTo>
                    <a:pt x="1518006" y="232836"/>
                  </a:moveTo>
                  <a:cubicBezTo>
                    <a:pt x="1506004" y="230645"/>
                    <a:pt x="1494098" y="228454"/>
                    <a:pt x="1482192" y="226168"/>
                  </a:cubicBezTo>
                  <a:lnTo>
                    <a:pt x="1461713" y="336277"/>
                  </a:lnTo>
                  <a:cubicBezTo>
                    <a:pt x="1449711" y="400761"/>
                    <a:pt x="1387704" y="443338"/>
                    <a:pt x="1323219" y="431337"/>
                  </a:cubicBezTo>
                  <a:cubicBezTo>
                    <a:pt x="1258735" y="419335"/>
                    <a:pt x="1216159" y="357327"/>
                    <a:pt x="1228160" y="292843"/>
                  </a:cubicBezTo>
                  <a:lnTo>
                    <a:pt x="1248639" y="182734"/>
                  </a:lnTo>
                  <a:cubicBezTo>
                    <a:pt x="1170915" y="168351"/>
                    <a:pt x="1093286" y="153873"/>
                    <a:pt x="1015562" y="139395"/>
                  </a:cubicBezTo>
                  <a:lnTo>
                    <a:pt x="995083" y="249504"/>
                  </a:lnTo>
                  <a:cubicBezTo>
                    <a:pt x="983082" y="314084"/>
                    <a:pt x="921074" y="356565"/>
                    <a:pt x="856590" y="344659"/>
                  </a:cubicBezTo>
                  <a:cubicBezTo>
                    <a:pt x="792010" y="332657"/>
                    <a:pt x="749529" y="270650"/>
                    <a:pt x="761530" y="206165"/>
                  </a:cubicBezTo>
                  <a:lnTo>
                    <a:pt x="782009" y="96056"/>
                  </a:lnTo>
                  <a:cubicBezTo>
                    <a:pt x="704285" y="81578"/>
                    <a:pt x="626561" y="67196"/>
                    <a:pt x="548932" y="52718"/>
                  </a:cubicBezTo>
                  <a:lnTo>
                    <a:pt x="528453" y="162827"/>
                  </a:lnTo>
                  <a:cubicBezTo>
                    <a:pt x="516452" y="227311"/>
                    <a:pt x="454444" y="269888"/>
                    <a:pt x="389960" y="257886"/>
                  </a:cubicBezTo>
                  <a:cubicBezTo>
                    <a:pt x="325476" y="245885"/>
                    <a:pt x="282899" y="183877"/>
                    <a:pt x="294900" y="119393"/>
                  </a:cubicBezTo>
                  <a:lnTo>
                    <a:pt x="315379" y="9284"/>
                  </a:lnTo>
                  <a:cubicBezTo>
                    <a:pt x="303473" y="7093"/>
                    <a:pt x="291471" y="4807"/>
                    <a:pt x="279565" y="2616"/>
                  </a:cubicBezTo>
                  <a:cubicBezTo>
                    <a:pt x="140881" y="-13386"/>
                    <a:pt x="15818" y="45765"/>
                    <a:pt x="2007" y="132347"/>
                  </a:cubicBezTo>
                  <a:cubicBezTo>
                    <a:pt x="-11614" y="218357"/>
                    <a:pt x="44583" y="409429"/>
                    <a:pt x="156121" y="522491"/>
                  </a:cubicBezTo>
                  <a:cubicBezTo>
                    <a:pt x="237846" y="597167"/>
                    <a:pt x="328047" y="659270"/>
                    <a:pt x="423964" y="708704"/>
                  </a:cubicBezTo>
                  <a:lnTo>
                    <a:pt x="430727" y="672510"/>
                  </a:lnTo>
                  <a:cubicBezTo>
                    <a:pt x="442728" y="608025"/>
                    <a:pt x="504736" y="565448"/>
                    <a:pt x="569220" y="577450"/>
                  </a:cubicBezTo>
                  <a:cubicBezTo>
                    <a:pt x="633705" y="589452"/>
                    <a:pt x="676281" y="651459"/>
                    <a:pt x="664280" y="715944"/>
                  </a:cubicBezTo>
                  <a:lnTo>
                    <a:pt x="648945" y="798239"/>
                  </a:lnTo>
                  <a:cubicBezTo>
                    <a:pt x="726764" y="820719"/>
                    <a:pt x="806679" y="835578"/>
                    <a:pt x="887355" y="842626"/>
                  </a:cubicBezTo>
                  <a:lnTo>
                    <a:pt x="902691" y="760330"/>
                  </a:lnTo>
                  <a:cubicBezTo>
                    <a:pt x="914692" y="695846"/>
                    <a:pt x="976700" y="653269"/>
                    <a:pt x="1041184" y="665271"/>
                  </a:cubicBezTo>
                  <a:cubicBezTo>
                    <a:pt x="1105668" y="677272"/>
                    <a:pt x="1148245" y="739280"/>
                    <a:pt x="1136244" y="803764"/>
                  </a:cubicBezTo>
                  <a:lnTo>
                    <a:pt x="1129481" y="840054"/>
                  </a:lnTo>
                  <a:cubicBezTo>
                    <a:pt x="1236732" y="828434"/>
                    <a:pt x="1343222" y="802907"/>
                    <a:pt x="1446282" y="762521"/>
                  </a:cubicBezTo>
                  <a:cubicBezTo>
                    <a:pt x="1590967" y="697084"/>
                    <a:pt x="1712125" y="538969"/>
                    <a:pt x="1730318" y="453720"/>
                  </a:cubicBezTo>
                  <a:cubicBezTo>
                    <a:pt x="1748606" y="367995"/>
                    <a:pt x="1653070" y="267792"/>
                    <a:pt x="1518006" y="232931"/>
                  </a:cubicBezTo>
                  <a:close/>
                </a:path>
              </a:pathLst>
            </a:custGeom>
            <a:solidFill>
              <a:srgbClr val="25104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87731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hallow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1E5C"/>
      </a:accent1>
      <a:accent2>
        <a:srgbClr val="6141A6"/>
      </a:accent2>
      <a:accent3>
        <a:srgbClr val="9F79F2"/>
      </a:accent3>
      <a:accent4>
        <a:srgbClr val="F27F1C"/>
      </a:accent4>
      <a:accent5>
        <a:srgbClr val="F25012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282</Words>
  <Application>Microsoft Office PowerPoint</Application>
  <PresentationFormat>Personalizar</PresentationFormat>
  <Paragraphs>41</Paragraphs>
  <Slides>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Roboto Bk</vt:lpstr>
      <vt:lpstr>Calibri</vt:lpstr>
      <vt:lpstr>Arial</vt:lpstr>
      <vt:lpstr>Roboto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Marcelo Cardoso Setubal</cp:lastModifiedBy>
  <cp:revision>13</cp:revision>
  <dcterms:created xsi:type="dcterms:W3CDTF">2023-10-26T01:56:34Z</dcterms:created>
  <dcterms:modified xsi:type="dcterms:W3CDTF">2023-10-26T02:45:18Z</dcterms:modified>
</cp:coreProperties>
</file>