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60" r:id="rId4"/>
    <p:sldId id="263" r:id="rId5"/>
    <p:sldId id="262" r:id="rId6"/>
    <p:sldId id="264" r:id="rId7"/>
    <p:sldId id="278" r:id="rId8"/>
    <p:sldId id="282" r:id="rId9"/>
    <p:sldId id="283" r:id="rId10"/>
    <p:sldId id="271" r:id="rId11"/>
    <p:sldId id="281" r:id="rId12"/>
    <p:sldId id="280" r:id="rId13"/>
    <p:sldId id="279" r:id="rId14"/>
    <p:sldId id="265" r:id="rId15"/>
    <p:sldId id="275" r:id="rId16"/>
    <p:sldId id="293" r:id="rId17"/>
    <p:sldId id="294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</p:sldIdLst>
  <p:sldSz cx="12192000" cy="6858000"/>
  <p:notesSz cx="6858000" cy="9144000"/>
  <p:custDataLst>
    <p:tags r:id="rId28"/>
  </p:custData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54"/>
    <a:srgbClr val="F7F000"/>
    <a:srgbClr val="B7FAFF"/>
    <a:srgbClr val="0083FF"/>
    <a:srgbClr val="A4A3A4"/>
    <a:srgbClr val="0247BC"/>
    <a:srgbClr val="0C0215"/>
    <a:srgbClr val="1C012D"/>
    <a:srgbClr val="1A0129"/>
    <a:srgbClr val="0C0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098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114" y="240"/>
      </p:cViewPr>
      <p:guideLst>
        <p:guide orient="horz" pos="406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5EE5CB-46C4-4656-AB55-9800BAA8F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8EE8935-D445-4702-ACDD-13D55D9B0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6294EB-86E0-4711-B9AE-2BDE51C5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5F00-75A8-4828-A6F7-54688E6D3D7C}" type="datetimeFigureOut">
              <a:rPr lang="pt-BR" smtClean="0"/>
              <a:t>23/03/2024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F6216E-E889-432E-B4DF-932B6761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38CD5D-9BE8-43BE-BFB3-7AF98B465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3C0B-6618-419E-A8EE-5994244D6A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0862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6AD4B3-887B-4AE2-A391-3FB854C0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C570416-3297-4E05-8F28-A68C8989E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613271-D427-4E0A-A365-2611FB452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5F00-75A8-4828-A6F7-54688E6D3D7C}" type="datetimeFigureOut">
              <a:rPr lang="pt-BR" smtClean="0"/>
              <a:t>23/03/2024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E90D50-C9FB-47FB-8A82-1ADE5E37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480F6A-A3FF-4882-B92C-687428EC5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3C0B-6618-419E-A8EE-5994244D6A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751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49B8433-3B61-4511-B8C0-53136473A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C422ACE-5A97-4CB8-83FD-A4919AD9E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2A30E5-929A-451B-86C4-35E9F6042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5F00-75A8-4828-A6F7-54688E6D3D7C}" type="datetimeFigureOut">
              <a:rPr lang="pt-BR" smtClean="0"/>
              <a:t>23/03/2024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2C7838-8AD6-4872-BE9B-6A390822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3B3F825-DA9A-4492-BFC3-88A494596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3C0B-6618-419E-A8EE-5994244D6A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8141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CDE95-97A2-402E-9F38-0464A2409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88A330-8754-4DE8-9D02-930B148F2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B7020A-E9DD-4822-97ED-F1A74C5FD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5F00-75A8-4828-A6F7-54688E6D3D7C}" type="datetimeFigureOut">
              <a:rPr lang="pt-BR" smtClean="0"/>
              <a:t>23/03/2024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C62FD3-ABA6-43E9-A890-261913F90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3070BE-CF3D-4AEB-8302-5BBD72BB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3C0B-6618-419E-A8EE-5994244D6A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95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75D7D2-F345-451D-8B86-810F6E06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37E625-AD25-4A0E-8C7C-210B5C791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0B962D-E507-4C9C-86A6-E580D8D1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5F00-75A8-4828-A6F7-54688E6D3D7C}" type="datetimeFigureOut">
              <a:rPr lang="pt-BR" smtClean="0"/>
              <a:t>23/03/2024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335A5D-41C3-4FE0-800C-DF8D6B258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E8112AC-024B-4F1F-AF42-E34F4BD9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3C0B-6618-419E-A8EE-5994244D6A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05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539E72-937D-48BB-B457-81AE3D45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A5E46D-147C-41D6-B6F8-B5262A498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6B2B16-BE3F-4576-BD68-A0E3AF4CB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0C99045-090D-4370-9CDA-0E08DAF36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5F00-75A8-4828-A6F7-54688E6D3D7C}" type="datetimeFigureOut">
              <a:rPr lang="pt-BR" smtClean="0"/>
              <a:t>23/03/2024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6CA562-30A9-4FF5-9829-8A763B806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AF0706-5063-438D-9C45-88CD790A2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3C0B-6618-419E-A8EE-5994244D6A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3461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EEB72-4948-41F5-8A97-8E6D0EB22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F4FF1D9-6037-471A-87BB-B9542AC1E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34B3074-18D9-4CA4-98D9-48368CD09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A7F520B-BBB4-4075-98F9-E51F08F38C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72A216D-AC4D-4654-BEBE-CCB3D0D249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4E115FC-2906-4436-AD93-6DA9243B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5F00-75A8-4828-A6F7-54688E6D3D7C}" type="datetimeFigureOut">
              <a:rPr lang="pt-BR" smtClean="0"/>
              <a:t>23/03/2024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7E98EC5-0992-4EFD-A00F-469527C2C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1AA4173-D0DE-40D9-8D37-A4543F159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3C0B-6618-419E-A8EE-5994244D6A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11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3724A7-9FFA-4E7D-A595-DF2C49F6C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38F016E-ABD8-4E84-AC2B-70AAA0C92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5F00-75A8-4828-A6F7-54688E6D3D7C}" type="datetimeFigureOut">
              <a:rPr lang="pt-BR" smtClean="0"/>
              <a:t>23/03/2024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B93E605-A063-4D1F-863B-426963228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8A8058E-4B72-49EA-9A23-55B13412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3C0B-6618-419E-A8EE-5994244D6A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589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9736C5F-DBCE-47B7-A113-B40ED0A04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5F00-75A8-4828-A6F7-54688E6D3D7C}" type="datetimeFigureOut">
              <a:rPr lang="pt-BR" smtClean="0"/>
              <a:t>23/03/2024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2D7351B-5145-4487-8DA2-13139478D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E43E864-BFB5-4BC1-B4DB-E784AD0B8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3C0B-6618-419E-A8EE-5994244D6A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400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08DA3E-2A88-4C1A-85A6-A9EE99525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01D73E-2CA8-4A46-8EDE-FDC1811EC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9B1EE0B-C251-4B5B-B9EC-D1A5A6855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C1DFAC-0233-4429-9089-E048CB029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5F00-75A8-4828-A6F7-54688E6D3D7C}" type="datetimeFigureOut">
              <a:rPr lang="pt-BR" smtClean="0"/>
              <a:t>23/03/2024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FAA1445-0EA0-4394-9140-7D1198A5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4FF95D4-02B0-4B2E-82F9-631CB908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3C0B-6618-419E-A8EE-5994244D6A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265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DACDB9-4746-407F-8AB3-79E3FE57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18F7825-227D-4C2C-ABCC-E29F1F566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E1E2F92-9E49-4ABB-9B00-216BA5034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F780B6B-C8F4-4D01-8D25-767B0FB51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5F00-75A8-4828-A6F7-54688E6D3D7C}" type="datetimeFigureOut">
              <a:rPr lang="pt-BR" smtClean="0"/>
              <a:t>23/03/2024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96EB409-955F-4EF9-B1AE-4E6D96C3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D317E09-1A15-41FF-9B09-2ED11FCE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E3C0B-6618-419E-A8EE-5994244D6A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992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2C73101-EC1B-4E97-B346-A3B1BDC7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7B4CFE-A80C-4AEE-8E7E-FB2C3543F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25E756-7AFE-40A9-9462-FF01A9AF0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5F00-75A8-4828-A6F7-54688E6D3D7C}" type="datetimeFigureOut">
              <a:rPr lang="pt-BR" smtClean="0"/>
              <a:t>23/03/2024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FDC635-CD26-4382-8B75-8560854CD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63003D-E168-4F15-B43E-DD222A080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E3C0B-6618-419E-A8EE-5994244D6A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21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1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2" Type="http://schemas.microsoft.com/office/2007/relationships/media" Target="../media/media2.mp4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5" Type="http://schemas.openxmlformats.org/officeDocument/2006/relationships/image" Target="../media/image3.jp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10" Type="http://schemas.openxmlformats.org/officeDocument/2006/relationships/image" Target="../media/image8.pn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3.jpg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5" Type="http://schemas.openxmlformats.org/officeDocument/2006/relationships/image" Target="../media/image30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microsoft.com/office/2007/relationships/hdphoto" Target="../media/hdphoto5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microsoft.com/office/2007/relationships/hdphoto" Target="../media/hdphoto5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41.png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X-1">
            <a:hlinkClick r:id="" action="ppaction://media"/>
            <a:extLst>
              <a:ext uri="{FF2B5EF4-FFF2-40B4-BE49-F238E27FC236}">
                <a16:creationId xmlns:a16="http://schemas.microsoft.com/office/drawing/2014/main" id="{ADF3E2E3-ABC2-4F99-99BF-D109C7CC9C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90" t="1743" r="1490" b="17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7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953B610F-6461-4392-8CD8-274D422433F4}"/>
              </a:ext>
            </a:extLst>
          </p:cNvPr>
          <p:cNvGrpSpPr/>
          <p:nvPr/>
        </p:nvGrpSpPr>
        <p:grpSpPr>
          <a:xfrm>
            <a:off x="-38329" y="1"/>
            <a:ext cx="12249493" cy="6857998"/>
            <a:chOff x="-38329" y="-6257862"/>
            <a:chExt cx="12249493" cy="6857998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112F1EA3-7240-451A-8036-E5CE5BFC6411}"/>
                </a:ext>
              </a:extLst>
            </p:cNvPr>
            <p:cNvSpPr/>
            <p:nvPr/>
          </p:nvSpPr>
          <p:spPr>
            <a:xfrm>
              <a:off x="-38329" y="-6257862"/>
              <a:ext cx="12230329" cy="6857998"/>
            </a:xfrm>
            <a:prstGeom prst="rect">
              <a:avLst/>
            </a:prstGeom>
            <a:gradFill flip="none" rotWithShape="1">
              <a:gsLst>
                <a:gs pos="100000">
                  <a:srgbClr val="3190FA"/>
                </a:gs>
                <a:gs pos="52200">
                  <a:srgbClr val="53B9FF"/>
                </a:gs>
                <a:gs pos="0">
                  <a:srgbClr val="4BAAFD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1AFD381-298F-4F21-ACE6-38BAA01D2A98}"/>
                </a:ext>
              </a:extLst>
            </p:cNvPr>
            <p:cNvSpPr/>
            <p:nvPr/>
          </p:nvSpPr>
          <p:spPr>
            <a:xfrm>
              <a:off x="-19165" y="-3752850"/>
              <a:ext cx="12230329" cy="4352986"/>
            </a:xfrm>
            <a:prstGeom prst="rect">
              <a:avLst/>
            </a:prstGeom>
            <a:gradFill flip="none" rotWithShape="1">
              <a:gsLst>
                <a:gs pos="100000">
                  <a:srgbClr val="2356AA">
                    <a:alpha val="0"/>
                  </a:srgbClr>
                </a:gs>
                <a:gs pos="41000">
                  <a:srgbClr val="2356AA">
                    <a:lumMod val="75000"/>
                  </a:srgbClr>
                </a:gs>
                <a:gs pos="53000">
                  <a:srgbClr val="2356AA">
                    <a:alpha val="7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287C6748-84D1-4F0D-BDB8-10B8E43750C1}"/>
              </a:ext>
            </a:extLst>
          </p:cNvPr>
          <p:cNvGrpSpPr/>
          <p:nvPr/>
        </p:nvGrpSpPr>
        <p:grpSpPr>
          <a:xfrm>
            <a:off x="4629796" y="1089025"/>
            <a:ext cx="2932408" cy="4143375"/>
            <a:chOff x="4443752" y="342105"/>
            <a:chExt cx="3311847" cy="5861845"/>
          </a:xfrm>
        </p:grpSpPr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0077A45-2A4C-48E0-A323-4CDA060B7E04}"/>
                </a:ext>
              </a:extLst>
            </p:cNvPr>
            <p:cNvSpPr/>
            <p:nvPr/>
          </p:nvSpPr>
          <p:spPr>
            <a:xfrm>
              <a:off x="4443752" y="342105"/>
              <a:ext cx="3311847" cy="5861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8E89AB91-2AA2-48A1-91D3-9A780D585D90}"/>
                </a:ext>
              </a:extLst>
            </p:cNvPr>
            <p:cNvSpPr/>
            <p:nvPr/>
          </p:nvSpPr>
          <p:spPr>
            <a:xfrm>
              <a:off x="4533639" y="433143"/>
              <a:ext cx="3118269" cy="56773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BB787720-8E3F-4C49-B3AB-77AB50C6ED55}"/>
              </a:ext>
            </a:extLst>
          </p:cNvPr>
          <p:cNvGrpSpPr/>
          <p:nvPr/>
        </p:nvGrpSpPr>
        <p:grpSpPr>
          <a:xfrm>
            <a:off x="2206013" y="1874520"/>
            <a:ext cx="2308489" cy="3357880"/>
            <a:chOff x="4443752" y="342105"/>
            <a:chExt cx="3311847" cy="5861845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5980ADA2-018A-4D67-8ED0-5529F21099A8}"/>
                </a:ext>
              </a:extLst>
            </p:cNvPr>
            <p:cNvSpPr/>
            <p:nvPr/>
          </p:nvSpPr>
          <p:spPr>
            <a:xfrm>
              <a:off x="4443752" y="342105"/>
              <a:ext cx="3311847" cy="5861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CC1A89D7-965E-4786-9F54-E5056F918B88}"/>
                </a:ext>
              </a:extLst>
            </p:cNvPr>
            <p:cNvSpPr/>
            <p:nvPr/>
          </p:nvSpPr>
          <p:spPr>
            <a:xfrm>
              <a:off x="4533639" y="433143"/>
              <a:ext cx="3118268" cy="56773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08F8D23-899D-410D-993E-94B26D31E599}"/>
              </a:ext>
            </a:extLst>
          </p:cNvPr>
          <p:cNvGrpSpPr/>
          <p:nvPr/>
        </p:nvGrpSpPr>
        <p:grpSpPr>
          <a:xfrm>
            <a:off x="-194287" y="1874520"/>
            <a:ext cx="2308489" cy="3357880"/>
            <a:chOff x="-194287" y="1874520"/>
            <a:chExt cx="2308489" cy="3357880"/>
          </a:xfrm>
        </p:grpSpPr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BECFD11D-5ED6-4BF2-B382-E4F2853C0088}"/>
                </a:ext>
              </a:extLst>
            </p:cNvPr>
            <p:cNvSpPr/>
            <p:nvPr/>
          </p:nvSpPr>
          <p:spPr>
            <a:xfrm>
              <a:off x="-194287" y="1874520"/>
              <a:ext cx="2308489" cy="33578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F32C2119-EDA9-4284-BF4F-37951FECCCDA}"/>
                </a:ext>
              </a:extLst>
            </p:cNvPr>
            <p:cNvSpPr/>
            <p:nvPr/>
          </p:nvSpPr>
          <p:spPr>
            <a:xfrm>
              <a:off x="-131632" y="1926670"/>
              <a:ext cx="2173557" cy="32522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CC07A44-C83F-45D3-A5F7-DA9433D11C08}"/>
              </a:ext>
            </a:extLst>
          </p:cNvPr>
          <p:cNvGrpSpPr/>
          <p:nvPr/>
        </p:nvGrpSpPr>
        <p:grpSpPr>
          <a:xfrm>
            <a:off x="10115239" y="1874520"/>
            <a:ext cx="2308489" cy="3357880"/>
            <a:chOff x="10115239" y="1874520"/>
            <a:chExt cx="2308489" cy="3357880"/>
          </a:xfrm>
        </p:grpSpPr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51A0C2AB-5C12-445C-A68E-6EEDFCAF0745}"/>
                </a:ext>
              </a:extLst>
            </p:cNvPr>
            <p:cNvSpPr/>
            <p:nvPr/>
          </p:nvSpPr>
          <p:spPr>
            <a:xfrm>
              <a:off x="10115239" y="1874520"/>
              <a:ext cx="2308489" cy="33578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3F5AC5CD-6C86-4332-8912-50A87B931D03}"/>
                </a:ext>
              </a:extLst>
            </p:cNvPr>
            <p:cNvSpPr/>
            <p:nvPr/>
          </p:nvSpPr>
          <p:spPr>
            <a:xfrm>
              <a:off x="10177894" y="1926670"/>
              <a:ext cx="2173557" cy="32522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96D7A53-32DD-4F6C-B84C-99D34D5F1451}"/>
              </a:ext>
            </a:extLst>
          </p:cNvPr>
          <p:cNvGrpSpPr/>
          <p:nvPr/>
        </p:nvGrpSpPr>
        <p:grpSpPr>
          <a:xfrm>
            <a:off x="4477525" y="5296749"/>
            <a:ext cx="3236951" cy="539934"/>
            <a:chOff x="4685902" y="4433294"/>
            <a:chExt cx="3236951" cy="539934"/>
          </a:xfrm>
        </p:grpSpPr>
        <p:sp>
          <p:nvSpPr>
            <p:cNvPr id="66" name="Retângulo 14">
              <a:extLst>
                <a:ext uri="{FF2B5EF4-FFF2-40B4-BE49-F238E27FC236}">
                  <a16:creationId xmlns:a16="http://schemas.microsoft.com/office/drawing/2014/main" id="{307C6A6C-91A2-446E-8CDE-E98FD174AC98}"/>
                </a:ext>
              </a:extLst>
            </p:cNvPr>
            <p:cNvSpPr/>
            <p:nvPr/>
          </p:nvSpPr>
          <p:spPr>
            <a:xfrm>
              <a:off x="4779205" y="4516822"/>
              <a:ext cx="3143648" cy="456406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Retângulo 14">
              <a:extLst>
                <a:ext uri="{FF2B5EF4-FFF2-40B4-BE49-F238E27FC236}">
                  <a16:creationId xmlns:a16="http://schemas.microsoft.com/office/drawing/2014/main" id="{CC03D0B5-86BE-432F-B341-E79C28511B27}"/>
                </a:ext>
              </a:extLst>
            </p:cNvPr>
            <p:cNvSpPr/>
            <p:nvPr/>
          </p:nvSpPr>
          <p:spPr>
            <a:xfrm>
              <a:off x="4685902" y="4433294"/>
              <a:ext cx="3143648" cy="456406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rgbClr val="F7F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AFD1E231-615B-484F-932B-6BDF68B7B723}"/>
                </a:ext>
              </a:extLst>
            </p:cNvPr>
            <p:cNvSpPr txBox="1"/>
            <p:nvPr/>
          </p:nvSpPr>
          <p:spPr>
            <a:xfrm>
              <a:off x="5131089" y="4433294"/>
              <a:ext cx="2307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dirty="0">
                  <a:latin typeface="Burbank Big Condensed Black" pitchFamily="2" charset="0"/>
                </a:rPr>
                <a:t>CRISTIANE FERREIRA</a:t>
              </a:r>
              <a:endParaRPr lang="pt-BR" dirty="0">
                <a:latin typeface="Burbank Big Condensed Black" pitchFamily="2" charset="0"/>
              </a:endParaRP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DBF4D7F-FB6D-490B-8481-ECE343999583}"/>
              </a:ext>
            </a:extLst>
          </p:cNvPr>
          <p:cNvGrpSpPr/>
          <p:nvPr/>
        </p:nvGrpSpPr>
        <p:grpSpPr>
          <a:xfrm>
            <a:off x="173133" y="4140379"/>
            <a:ext cx="11845734" cy="814160"/>
            <a:chOff x="173133" y="-3685043"/>
            <a:chExt cx="11845734" cy="814160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03AD9D2D-7CE9-4593-80B2-C94D47D5D814}"/>
                </a:ext>
              </a:extLst>
            </p:cNvPr>
            <p:cNvGrpSpPr/>
            <p:nvPr/>
          </p:nvGrpSpPr>
          <p:grpSpPr>
            <a:xfrm>
              <a:off x="173133" y="-3685043"/>
              <a:ext cx="845084" cy="814160"/>
              <a:chOff x="1235170" y="-3685043"/>
              <a:chExt cx="845084" cy="814160"/>
            </a:xfrm>
          </p:grpSpPr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id="{849CD6B9-7BC9-479F-8F8E-8B8928D10147}"/>
                  </a:ext>
                </a:extLst>
              </p:cNvPr>
              <p:cNvSpPr/>
              <p:nvPr/>
            </p:nvSpPr>
            <p:spPr>
              <a:xfrm>
                <a:off x="1299690" y="-365828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2A51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82" name="Forma Livre: Forma 81">
                <a:extLst>
                  <a:ext uri="{FF2B5EF4-FFF2-40B4-BE49-F238E27FC236}">
                    <a16:creationId xmlns:a16="http://schemas.microsoft.com/office/drawing/2014/main" id="{220C0CF0-A7A4-4074-869D-26570D3C258A}"/>
                  </a:ext>
                </a:extLst>
              </p:cNvPr>
              <p:cNvSpPr/>
              <p:nvPr/>
            </p:nvSpPr>
            <p:spPr>
              <a:xfrm>
                <a:off x="1235170" y="-368504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00E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5" name="Agrupar 84">
              <a:extLst>
                <a:ext uri="{FF2B5EF4-FFF2-40B4-BE49-F238E27FC236}">
                  <a16:creationId xmlns:a16="http://schemas.microsoft.com/office/drawing/2014/main" id="{209BF52B-78AB-4B98-899B-438AB774D53E}"/>
                </a:ext>
              </a:extLst>
            </p:cNvPr>
            <p:cNvGrpSpPr/>
            <p:nvPr/>
          </p:nvGrpSpPr>
          <p:grpSpPr>
            <a:xfrm flipH="1">
              <a:off x="11173783" y="-3685043"/>
              <a:ext cx="845084" cy="814160"/>
              <a:chOff x="1235170" y="-3685043"/>
              <a:chExt cx="845084" cy="814160"/>
            </a:xfrm>
          </p:grpSpPr>
          <p:sp>
            <p:nvSpPr>
              <p:cNvPr id="86" name="Forma Livre: Forma 85">
                <a:extLst>
                  <a:ext uri="{FF2B5EF4-FFF2-40B4-BE49-F238E27FC236}">
                    <a16:creationId xmlns:a16="http://schemas.microsoft.com/office/drawing/2014/main" id="{071085B8-396F-49B0-9ABF-5000B0D21585}"/>
                  </a:ext>
                </a:extLst>
              </p:cNvPr>
              <p:cNvSpPr/>
              <p:nvPr/>
            </p:nvSpPr>
            <p:spPr>
              <a:xfrm>
                <a:off x="1299690" y="-365828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2A51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87" name="Forma Livre: Forma 86">
                <a:extLst>
                  <a:ext uri="{FF2B5EF4-FFF2-40B4-BE49-F238E27FC236}">
                    <a16:creationId xmlns:a16="http://schemas.microsoft.com/office/drawing/2014/main" id="{247AD919-1727-4133-B00A-07A20B8C2AEA}"/>
                  </a:ext>
                </a:extLst>
              </p:cNvPr>
              <p:cNvSpPr/>
              <p:nvPr/>
            </p:nvSpPr>
            <p:spPr>
              <a:xfrm>
                <a:off x="1235170" y="-368504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00E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454F5061-EA03-4883-8E57-A5377D94B2F8}"/>
              </a:ext>
            </a:extLst>
          </p:cNvPr>
          <p:cNvGrpSpPr/>
          <p:nvPr/>
        </p:nvGrpSpPr>
        <p:grpSpPr>
          <a:xfrm>
            <a:off x="7670987" y="1874520"/>
            <a:ext cx="2308489" cy="3357880"/>
            <a:chOff x="4443752" y="342105"/>
            <a:chExt cx="3311847" cy="5861845"/>
          </a:xfrm>
        </p:grpSpPr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2FD8C6FF-7E0B-4D88-9243-A1836A16BEFD}"/>
                </a:ext>
              </a:extLst>
            </p:cNvPr>
            <p:cNvSpPr/>
            <p:nvPr/>
          </p:nvSpPr>
          <p:spPr>
            <a:xfrm>
              <a:off x="4443752" y="342105"/>
              <a:ext cx="3311847" cy="5861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D290B104-9A6E-476C-B3E6-65DBEAB9B28A}"/>
                </a:ext>
              </a:extLst>
            </p:cNvPr>
            <p:cNvSpPr/>
            <p:nvPr/>
          </p:nvSpPr>
          <p:spPr>
            <a:xfrm>
              <a:off x="4533639" y="433143"/>
              <a:ext cx="3118268" cy="56773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241E712D-82CE-4938-956F-761BAB4F587C}"/>
              </a:ext>
            </a:extLst>
          </p:cNvPr>
          <p:cNvGrpSpPr/>
          <p:nvPr/>
        </p:nvGrpSpPr>
        <p:grpSpPr>
          <a:xfrm>
            <a:off x="4959661" y="168381"/>
            <a:ext cx="2615579" cy="276999"/>
            <a:chOff x="3797182" y="168381"/>
            <a:chExt cx="2615579" cy="276999"/>
          </a:xfrm>
        </p:grpSpPr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6E25F82D-E75E-48B9-8E15-5E9728CF1C1C}"/>
                </a:ext>
              </a:extLst>
            </p:cNvPr>
            <p:cNvGrpSpPr/>
            <p:nvPr/>
          </p:nvGrpSpPr>
          <p:grpSpPr>
            <a:xfrm>
              <a:off x="4514502" y="168381"/>
              <a:ext cx="821366" cy="276999"/>
              <a:chOff x="5402108" y="5378286"/>
              <a:chExt cx="1387782" cy="542458"/>
            </a:xfrm>
          </p:grpSpPr>
          <p:sp>
            <p:nvSpPr>
              <p:cNvPr id="59" name="Retângulo 14">
                <a:extLst>
                  <a:ext uri="{FF2B5EF4-FFF2-40B4-BE49-F238E27FC236}">
                    <a16:creationId xmlns:a16="http://schemas.microsoft.com/office/drawing/2014/main" id="{B8102079-F002-4684-BA42-96628346DB86}"/>
                  </a:ext>
                </a:extLst>
              </p:cNvPr>
              <p:cNvSpPr/>
              <p:nvPr/>
            </p:nvSpPr>
            <p:spPr>
              <a:xfrm>
                <a:off x="5402108" y="5421313"/>
                <a:ext cx="1387782" cy="456407"/>
              </a:xfrm>
              <a:custGeom>
                <a:avLst/>
                <a:gdLst>
                  <a:gd name="connsiteX0" fmla="*/ 0 w 431800"/>
                  <a:gd name="connsiteY0" fmla="*/ 0 h 330200"/>
                  <a:gd name="connsiteX1" fmla="*/ 431800 w 431800"/>
                  <a:gd name="connsiteY1" fmla="*/ 0 h 330200"/>
                  <a:gd name="connsiteX2" fmla="*/ 431800 w 431800"/>
                  <a:gd name="connsiteY2" fmla="*/ 330200 h 330200"/>
                  <a:gd name="connsiteX3" fmla="*/ 0 w 431800"/>
                  <a:gd name="connsiteY3" fmla="*/ 330200 h 330200"/>
                  <a:gd name="connsiteX4" fmla="*/ 0 w 431800"/>
                  <a:gd name="connsiteY4" fmla="*/ 0 h 330200"/>
                  <a:gd name="connsiteX0" fmla="*/ 0 w 519906"/>
                  <a:gd name="connsiteY0" fmla="*/ 0 h 373063"/>
                  <a:gd name="connsiteX1" fmla="*/ 519906 w 519906"/>
                  <a:gd name="connsiteY1" fmla="*/ 42863 h 373063"/>
                  <a:gd name="connsiteX2" fmla="*/ 519906 w 519906"/>
                  <a:gd name="connsiteY2" fmla="*/ 373063 h 373063"/>
                  <a:gd name="connsiteX3" fmla="*/ 88106 w 519906"/>
                  <a:gd name="connsiteY3" fmla="*/ 373063 h 373063"/>
                  <a:gd name="connsiteX4" fmla="*/ 0 w 519906"/>
                  <a:gd name="connsiteY4" fmla="*/ 0 h 373063"/>
                  <a:gd name="connsiteX0" fmla="*/ 73819 w 593725"/>
                  <a:gd name="connsiteY0" fmla="*/ 0 h 437357"/>
                  <a:gd name="connsiteX1" fmla="*/ 593725 w 593725"/>
                  <a:gd name="connsiteY1" fmla="*/ 42863 h 437357"/>
                  <a:gd name="connsiteX2" fmla="*/ 593725 w 593725"/>
                  <a:gd name="connsiteY2" fmla="*/ 373063 h 437357"/>
                  <a:gd name="connsiteX3" fmla="*/ 0 w 593725"/>
                  <a:gd name="connsiteY3" fmla="*/ 437357 h 437357"/>
                  <a:gd name="connsiteX4" fmla="*/ 73819 w 593725"/>
                  <a:gd name="connsiteY4" fmla="*/ 0 h 437357"/>
                  <a:gd name="connsiteX0" fmla="*/ 73819 w 1617662"/>
                  <a:gd name="connsiteY0" fmla="*/ 9524 h 446881"/>
                  <a:gd name="connsiteX1" fmla="*/ 1617662 w 1617662"/>
                  <a:gd name="connsiteY1" fmla="*/ 0 h 446881"/>
                  <a:gd name="connsiteX2" fmla="*/ 593725 w 1617662"/>
                  <a:gd name="connsiteY2" fmla="*/ 382587 h 446881"/>
                  <a:gd name="connsiteX3" fmla="*/ 0 w 1617662"/>
                  <a:gd name="connsiteY3" fmla="*/ 446881 h 446881"/>
                  <a:gd name="connsiteX4" fmla="*/ 73819 w 1617662"/>
                  <a:gd name="connsiteY4" fmla="*/ 9524 h 446881"/>
                  <a:gd name="connsiteX0" fmla="*/ 73819 w 1617662"/>
                  <a:gd name="connsiteY0" fmla="*/ 9524 h 456406"/>
                  <a:gd name="connsiteX1" fmla="*/ 1617662 w 1617662"/>
                  <a:gd name="connsiteY1" fmla="*/ 0 h 456406"/>
                  <a:gd name="connsiteX2" fmla="*/ 1517650 w 1617662"/>
                  <a:gd name="connsiteY2" fmla="*/ 456406 h 456406"/>
                  <a:gd name="connsiteX3" fmla="*/ 0 w 1617662"/>
                  <a:gd name="connsiteY3" fmla="*/ 446881 h 456406"/>
                  <a:gd name="connsiteX4" fmla="*/ 73819 w 1617662"/>
                  <a:gd name="connsiteY4" fmla="*/ 9524 h 456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7662" h="456406">
                    <a:moveTo>
                      <a:pt x="73819" y="9524"/>
                    </a:moveTo>
                    <a:lnTo>
                      <a:pt x="1617662" y="0"/>
                    </a:lnTo>
                    <a:lnTo>
                      <a:pt x="1517650" y="456406"/>
                    </a:lnTo>
                    <a:lnTo>
                      <a:pt x="0" y="446881"/>
                    </a:lnTo>
                    <a:lnTo>
                      <a:pt x="73819" y="952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50"/>
              </a:p>
            </p:txBody>
          </p:sp>
          <p:sp>
            <p:nvSpPr>
              <p:cNvPr id="60" name="CaixaDeTexto 59">
                <a:extLst>
                  <a:ext uri="{FF2B5EF4-FFF2-40B4-BE49-F238E27FC236}">
                    <a16:creationId xmlns:a16="http://schemas.microsoft.com/office/drawing/2014/main" id="{26EA7BA7-299B-4318-AC68-81ABE7B4C1C4}"/>
                  </a:ext>
                </a:extLst>
              </p:cNvPr>
              <p:cNvSpPr txBox="1"/>
              <p:nvPr/>
            </p:nvSpPr>
            <p:spPr>
              <a:xfrm>
                <a:off x="5590605" y="5378286"/>
                <a:ext cx="1010789" cy="542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200" dirty="0">
                    <a:solidFill>
                      <a:srgbClr val="000054"/>
                    </a:solidFill>
                    <a:latin typeface="Burbank Big Condensed Black" pitchFamily="2" charset="0"/>
                  </a:rPr>
                  <a:t>ALUNOS</a:t>
                </a:r>
                <a:endParaRPr lang="pt-BR" sz="1050" dirty="0">
                  <a:solidFill>
                    <a:srgbClr val="000054"/>
                  </a:solidFill>
                  <a:latin typeface="Burbank Big Condensed Black" pitchFamily="2" charset="0"/>
                </a:endParaRPr>
              </a:p>
            </p:txBody>
          </p:sp>
        </p:grp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5D55C681-9ACA-4467-B699-50EBB526F39D}"/>
                </a:ext>
              </a:extLst>
            </p:cNvPr>
            <p:cNvSpPr txBox="1"/>
            <p:nvPr/>
          </p:nvSpPr>
          <p:spPr>
            <a:xfrm>
              <a:off x="3797182" y="168381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40E0E1F7-D928-4113-8A46-4D386FAA55E4}"/>
                </a:ext>
              </a:extLst>
            </p:cNvPr>
            <p:cNvSpPr txBox="1"/>
            <p:nvPr/>
          </p:nvSpPr>
          <p:spPr>
            <a:xfrm>
              <a:off x="5413770" y="168381"/>
              <a:ext cx="998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650301"/>
      </p:ext>
    </p:extLst>
  </p:cSld>
  <p:clrMapOvr>
    <a:masterClrMapping/>
  </p:clrMapOvr>
  <p:transition advTm="1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953B610F-6461-4392-8CD8-274D422433F4}"/>
              </a:ext>
            </a:extLst>
          </p:cNvPr>
          <p:cNvGrpSpPr/>
          <p:nvPr/>
        </p:nvGrpSpPr>
        <p:grpSpPr>
          <a:xfrm>
            <a:off x="-38329" y="1"/>
            <a:ext cx="12249493" cy="6857998"/>
            <a:chOff x="-38329" y="-6257862"/>
            <a:chExt cx="12249493" cy="6857998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112F1EA3-7240-451A-8036-E5CE5BFC6411}"/>
                </a:ext>
              </a:extLst>
            </p:cNvPr>
            <p:cNvSpPr/>
            <p:nvPr/>
          </p:nvSpPr>
          <p:spPr>
            <a:xfrm>
              <a:off x="-38329" y="-6257862"/>
              <a:ext cx="12230329" cy="6857998"/>
            </a:xfrm>
            <a:prstGeom prst="rect">
              <a:avLst/>
            </a:prstGeom>
            <a:gradFill flip="none" rotWithShape="1">
              <a:gsLst>
                <a:gs pos="100000">
                  <a:srgbClr val="3190FA"/>
                </a:gs>
                <a:gs pos="52200">
                  <a:srgbClr val="53B9FF"/>
                </a:gs>
                <a:gs pos="0">
                  <a:srgbClr val="4BAAFD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1AFD381-298F-4F21-ACE6-38BAA01D2A98}"/>
                </a:ext>
              </a:extLst>
            </p:cNvPr>
            <p:cNvSpPr/>
            <p:nvPr/>
          </p:nvSpPr>
          <p:spPr>
            <a:xfrm>
              <a:off x="-19165" y="-3752850"/>
              <a:ext cx="12230329" cy="4352986"/>
            </a:xfrm>
            <a:prstGeom prst="rect">
              <a:avLst/>
            </a:prstGeom>
            <a:gradFill flip="none" rotWithShape="1">
              <a:gsLst>
                <a:gs pos="100000">
                  <a:srgbClr val="2356AA">
                    <a:alpha val="0"/>
                  </a:srgbClr>
                </a:gs>
                <a:gs pos="41000">
                  <a:srgbClr val="2356AA">
                    <a:lumMod val="75000"/>
                  </a:srgbClr>
                </a:gs>
                <a:gs pos="53000">
                  <a:srgbClr val="2356AA">
                    <a:alpha val="7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287C6748-84D1-4F0D-BDB8-10B8E43750C1}"/>
              </a:ext>
            </a:extLst>
          </p:cNvPr>
          <p:cNvGrpSpPr/>
          <p:nvPr/>
        </p:nvGrpSpPr>
        <p:grpSpPr>
          <a:xfrm>
            <a:off x="4629796" y="1875217"/>
            <a:ext cx="2375993" cy="3357183"/>
            <a:chOff x="4443752" y="342105"/>
            <a:chExt cx="3311847" cy="5861845"/>
          </a:xfrm>
        </p:grpSpPr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0077A45-2A4C-48E0-A323-4CDA060B7E04}"/>
                </a:ext>
              </a:extLst>
            </p:cNvPr>
            <p:cNvSpPr/>
            <p:nvPr/>
          </p:nvSpPr>
          <p:spPr>
            <a:xfrm>
              <a:off x="4443752" y="342105"/>
              <a:ext cx="3311847" cy="5861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8E89AB91-2AA2-48A1-91D3-9A780D585D90}"/>
                </a:ext>
              </a:extLst>
            </p:cNvPr>
            <p:cNvSpPr/>
            <p:nvPr/>
          </p:nvSpPr>
          <p:spPr>
            <a:xfrm>
              <a:off x="4533639" y="433143"/>
              <a:ext cx="3118269" cy="56773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BB787720-8E3F-4C49-B3AB-77AB50C6ED55}"/>
              </a:ext>
            </a:extLst>
          </p:cNvPr>
          <p:cNvGrpSpPr/>
          <p:nvPr/>
        </p:nvGrpSpPr>
        <p:grpSpPr>
          <a:xfrm>
            <a:off x="2206013" y="1874520"/>
            <a:ext cx="2308489" cy="3357880"/>
            <a:chOff x="4443752" y="342105"/>
            <a:chExt cx="3311847" cy="5861845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5980ADA2-018A-4D67-8ED0-5529F21099A8}"/>
                </a:ext>
              </a:extLst>
            </p:cNvPr>
            <p:cNvSpPr/>
            <p:nvPr/>
          </p:nvSpPr>
          <p:spPr>
            <a:xfrm>
              <a:off x="4443752" y="342105"/>
              <a:ext cx="3311847" cy="5861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CC1A89D7-965E-4786-9F54-E5056F918B88}"/>
                </a:ext>
              </a:extLst>
            </p:cNvPr>
            <p:cNvSpPr/>
            <p:nvPr/>
          </p:nvSpPr>
          <p:spPr>
            <a:xfrm>
              <a:off x="4533639" y="433143"/>
              <a:ext cx="3118268" cy="56773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96D7A53-32DD-4F6C-B84C-99D34D5F1451}"/>
              </a:ext>
            </a:extLst>
          </p:cNvPr>
          <p:cNvGrpSpPr/>
          <p:nvPr/>
        </p:nvGrpSpPr>
        <p:grpSpPr>
          <a:xfrm>
            <a:off x="6940943" y="5296749"/>
            <a:ext cx="3236951" cy="539934"/>
            <a:chOff x="4685902" y="4433294"/>
            <a:chExt cx="3236951" cy="539934"/>
          </a:xfrm>
        </p:grpSpPr>
        <p:sp>
          <p:nvSpPr>
            <p:cNvPr id="66" name="Retângulo 14">
              <a:extLst>
                <a:ext uri="{FF2B5EF4-FFF2-40B4-BE49-F238E27FC236}">
                  <a16:creationId xmlns:a16="http://schemas.microsoft.com/office/drawing/2014/main" id="{307C6A6C-91A2-446E-8CDE-E98FD174AC98}"/>
                </a:ext>
              </a:extLst>
            </p:cNvPr>
            <p:cNvSpPr/>
            <p:nvPr/>
          </p:nvSpPr>
          <p:spPr>
            <a:xfrm>
              <a:off x="4779205" y="4516822"/>
              <a:ext cx="3143648" cy="456406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Retângulo 14">
              <a:extLst>
                <a:ext uri="{FF2B5EF4-FFF2-40B4-BE49-F238E27FC236}">
                  <a16:creationId xmlns:a16="http://schemas.microsoft.com/office/drawing/2014/main" id="{CC03D0B5-86BE-432F-B341-E79C28511B27}"/>
                </a:ext>
              </a:extLst>
            </p:cNvPr>
            <p:cNvSpPr/>
            <p:nvPr/>
          </p:nvSpPr>
          <p:spPr>
            <a:xfrm>
              <a:off x="4685902" y="4433294"/>
              <a:ext cx="3143648" cy="456406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rgbClr val="F7F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AFD1E231-615B-484F-932B-6BDF68B7B723}"/>
                </a:ext>
              </a:extLst>
            </p:cNvPr>
            <p:cNvSpPr txBox="1"/>
            <p:nvPr/>
          </p:nvSpPr>
          <p:spPr>
            <a:xfrm>
              <a:off x="5307424" y="4433294"/>
              <a:ext cx="19543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dirty="0">
                  <a:latin typeface="Burbank Big Condensed Black" pitchFamily="2" charset="0"/>
                </a:rPr>
                <a:t>FABIO CARVALHO</a:t>
              </a:r>
              <a:endParaRPr lang="pt-BR" dirty="0">
                <a:latin typeface="Burbank Big Condensed Black" pitchFamily="2" charset="0"/>
              </a:endParaRP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454F5061-EA03-4883-8E57-A5377D94B2F8}"/>
              </a:ext>
            </a:extLst>
          </p:cNvPr>
          <p:cNvGrpSpPr/>
          <p:nvPr/>
        </p:nvGrpSpPr>
        <p:grpSpPr>
          <a:xfrm>
            <a:off x="7128658" y="1075874"/>
            <a:ext cx="2857545" cy="4156526"/>
            <a:chOff x="4443752" y="342105"/>
            <a:chExt cx="3311847" cy="5861845"/>
          </a:xfrm>
        </p:grpSpPr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2FD8C6FF-7E0B-4D88-9243-A1836A16BEFD}"/>
                </a:ext>
              </a:extLst>
            </p:cNvPr>
            <p:cNvSpPr/>
            <p:nvPr/>
          </p:nvSpPr>
          <p:spPr>
            <a:xfrm>
              <a:off x="4443752" y="342105"/>
              <a:ext cx="3311847" cy="5861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D290B104-9A6E-476C-B3E6-65DBEAB9B28A}"/>
                </a:ext>
              </a:extLst>
            </p:cNvPr>
            <p:cNvSpPr/>
            <p:nvPr/>
          </p:nvSpPr>
          <p:spPr>
            <a:xfrm>
              <a:off x="4533639" y="433143"/>
              <a:ext cx="3118268" cy="56773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58237D68-B0FF-47C4-97A9-534C8C8A7893}"/>
              </a:ext>
            </a:extLst>
          </p:cNvPr>
          <p:cNvGrpSpPr/>
          <p:nvPr/>
        </p:nvGrpSpPr>
        <p:grpSpPr>
          <a:xfrm>
            <a:off x="-194287" y="1874520"/>
            <a:ext cx="2308489" cy="3357880"/>
            <a:chOff x="-194287" y="1874520"/>
            <a:chExt cx="2308489" cy="3357880"/>
          </a:xfrm>
        </p:grpSpPr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F3EA0E37-1B63-4A9C-A07F-F63427DB99EA}"/>
                </a:ext>
              </a:extLst>
            </p:cNvPr>
            <p:cNvSpPr/>
            <p:nvPr/>
          </p:nvSpPr>
          <p:spPr>
            <a:xfrm>
              <a:off x="-194287" y="1874520"/>
              <a:ext cx="2308489" cy="33578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8FDE1967-8139-41D5-808B-5194787CB67D}"/>
                </a:ext>
              </a:extLst>
            </p:cNvPr>
            <p:cNvSpPr/>
            <p:nvPr/>
          </p:nvSpPr>
          <p:spPr>
            <a:xfrm>
              <a:off x="-131632" y="1926670"/>
              <a:ext cx="2173557" cy="32522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08CE8B3F-7283-4AD0-A657-6C587D02E015}"/>
              </a:ext>
            </a:extLst>
          </p:cNvPr>
          <p:cNvGrpSpPr/>
          <p:nvPr/>
        </p:nvGrpSpPr>
        <p:grpSpPr>
          <a:xfrm>
            <a:off x="10115239" y="1874520"/>
            <a:ext cx="2308489" cy="3357880"/>
            <a:chOff x="10115239" y="1874520"/>
            <a:chExt cx="2308489" cy="3357880"/>
          </a:xfrm>
        </p:grpSpPr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C3E97D58-0331-4A03-86A1-C603E5BCC9C6}"/>
                </a:ext>
              </a:extLst>
            </p:cNvPr>
            <p:cNvSpPr/>
            <p:nvPr/>
          </p:nvSpPr>
          <p:spPr>
            <a:xfrm>
              <a:off x="10115239" y="1874520"/>
              <a:ext cx="2308489" cy="33578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671E17EE-63D5-4432-A416-32625DFFDADF}"/>
                </a:ext>
              </a:extLst>
            </p:cNvPr>
            <p:cNvSpPr/>
            <p:nvPr/>
          </p:nvSpPr>
          <p:spPr>
            <a:xfrm>
              <a:off x="10177894" y="1926670"/>
              <a:ext cx="2173557" cy="32522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ED8F5EB1-FEFB-42B2-A1FF-8CA7B926B5CF}"/>
              </a:ext>
            </a:extLst>
          </p:cNvPr>
          <p:cNvGrpSpPr/>
          <p:nvPr/>
        </p:nvGrpSpPr>
        <p:grpSpPr>
          <a:xfrm>
            <a:off x="173133" y="4140379"/>
            <a:ext cx="11845734" cy="814160"/>
            <a:chOff x="173133" y="-3685043"/>
            <a:chExt cx="11845734" cy="814160"/>
          </a:xfrm>
        </p:grpSpPr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0CE86C86-82BF-4516-86C3-1525CBA52280}"/>
                </a:ext>
              </a:extLst>
            </p:cNvPr>
            <p:cNvGrpSpPr/>
            <p:nvPr/>
          </p:nvGrpSpPr>
          <p:grpSpPr>
            <a:xfrm>
              <a:off x="173133" y="-3685043"/>
              <a:ext cx="845084" cy="814160"/>
              <a:chOff x="1235170" y="-3685043"/>
              <a:chExt cx="845084" cy="814160"/>
            </a:xfrm>
          </p:grpSpPr>
          <p:sp>
            <p:nvSpPr>
              <p:cNvPr id="60" name="Forma Livre: Forma 59">
                <a:extLst>
                  <a:ext uri="{FF2B5EF4-FFF2-40B4-BE49-F238E27FC236}">
                    <a16:creationId xmlns:a16="http://schemas.microsoft.com/office/drawing/2014/main" id="{3F41948C-1F7B-4646-8DA3-8BC32F19CE91}"/>
                  </a:ext>
                </a:extLst>
              </p:cNvPr>
              <p:cNvSpPr/>
              <p:nvPr/>
            </p:nvSpPr>
            <p:spPr>
              <a:xfrm>
                <a:off x="1299690" y="-365828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2A51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id="{92F21078-2D70-479A-8290-8D22D2438F30}"/>
                  </a:ext>
                </a:extLst>
              </p:cNvPr>
              <p:cNvSpPr/>
              <p:nvPr/>
            </p:nvSpPr>
            <p:spPr>
              <a:xfrm>
                <a:off x="1235170" y="-368504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00E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A4CAFB6D-829F-4CE7-9288-DCC6DBD21872}"/>
                </a:ext>
              </a:extLst>
            </p:cNvPr>
            <p:cNvGrpSpPr/>
            <p:nvPr/>
          </p:nvGrpSpPr>
          <p:grpSpPr>
            <a:xfrm flipH="1">
              <a:off x="11173783" y="-3685043"/>
              <a:ext cx="845084" cy="814160"/>
              <a:chOff x="1235170" y="-3685043"/>
              <a:chExt cx="845084" cy="814160"/>
            </a:xfrm>
          </p:grpSpPr>
          <p:sp>
            <p:nvSpPr>
              <p:cNvPr id="58" name="Forma Livre: Forma 57">
                <a:extLst>
                  <a:ext uri="{FF2B5EF4-FFF2-40B4-BE49-F238E27FC236}">
                    <a16:creationId xmlns:a16="http://schemas.microsoft.com/office/drawing/2014/main" id="{E50E6DFE-950D-4A9B-B5A7-F3C4C52C8793}"/>
                  </a:ext>
                </a:extLst>
              </p:cNvPr>
              <p:cNvSpPr/>
              <p:nvPr/>
            </p:nvSpPr>
            <p:spPr>
              <a:xfrm>
                <a:off x="1299690" y="-365828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2A51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id="{4AE3A92B-E008-44EE-958B-6B54B5F9EEF1}"/>
                  </a:ext>
                </a:extLst>
              </p:cNvPr>
              <p:cNvSpPr/>
              <p:nvPr/>
            </p:nvSpPr>
            <p:spPr>
              <a:xfrm>
                <a:off x="1235170" y="-368504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00E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44E197A9-4EA9-4E78-A870-0EF0E55B3712}"/>
              </a:ext>
            </a:extLst>
          </p:cNvPr>
          <p:cNvGrpSpPr/>
          <p:nvPr/>
        </p:nvGrpSpPr>
        <p:grpSpPr>
          <a:xfrm>
            <a:off x="4959661" y="168381"/>
            <a:ext cx="2615579" cy="276999"/>
            <a:chOff x="3797182" y="168381"/>
            <a:chExt cx="2615579" cy="276999"/>
          </a:xfrm>
        </p:grpSpPr>
        <p:grpSp>
          <p:nvGrpSpPr>
            <p:cNvPr id="88" name="Agrupar 87">
              <a:extLst>
                <a:ext uri="{FF2B5EF4-FFF2-40B4-BE49-F238E27FC236}">
                  <a16:creationId xmlns:a16="http://schemas.microsoft.com/office/drawing/2014/main" id="{B834C6CB-3945-4792-89F1-2B1A1A6550D5}"/>
                </a:ext>
              </a:extLst>
            </p:cNvPr>
            <p:cNvGrpSpPr/>
            <p:nvPr/>
          </p:nvGrpSpPr>
          <p:grpSpPr>
            <a:xfrm>
              <a:off x="4514502" y="168381"/>
              <a:ext cx="821366" cy="276999"/>
              <a:chOff x="5402108" y="5378286"/>
              <a:chExt cx="1387782" cy="542458"/>
            </a:xfrm>
          </p:grpSpPr>
          <p:sp>
            <p:nvSpPr>
              <p:cNvPr id="91" name="Retângulo 14">
                <a:extLst>
                  <a:ext uri="{FF2B5EF4-FFF2-40B4-BE49-F238E27FC236}">
                    <a16:creationId xmlns:a16="http://schemas.microsoft.com/office/drawing/2014/main" id="{C280FF7E-737D-4227-A285-AF1BCF56AEB4}"/>
                  </a:ext>
                </a:extLst>
              </p:cNvPr>
              <p:cNvSpPr/>
              <p:nvPr/>
            </p:nvSpPr>
            <p:spPr>
              <a:xfrm>
                <a:off x="5402108" y="5421313"/>
                <a:ext cx="1387782" cy="456407"/>
              </a:xfrm>
              <a:custGeom>
                <a:avLst/>
                <a:gdLst>
                  <a:gd name="connsiteX0" fmla="*/ 0 w 431800"/>
                  <a:gd name="connsiteY0" fmla="*/ 0 h 330200"/>
                  <a:gd name="connsiteX1" fmla="*/ 431800 w 431800"/>
                  <a:gd name="connsiteY1" fmla="*/ 0 h 330200"/>
                  <a:gd name="connsiteX2" fmla="*/ 431800 w 431800"/>
                  <a:gd name="connsiteY2" fmla="*/ 330200 h 330200"/>
                  <a:gd name="connsiteX3" fmla="*/ 0 w 431800"/>
                  <a:gd name="connsiteY3" fmla="*/ 330200 h 330200"/>
                  <a:gd name="connsiteX4" fmla="*/ 0 w 431800"/>
                  <a:gd name="connsiteY4" fmla="*/ 0 h 330200"/>
                  <a:gd name="connsiteX0" fmla="*/ 0 w 519906"/>
                  <a:gd name="connsiteY0" fmla="*/ 0 h 373063"/>
                  <a:gd name="connsiteX1" fmla="*/ 519906 w 519906"/>
                  <a:gd name="connsiteY1" fmla="*/ 42863 h 373063"/>
                  <a:gd name="connsiteX2" fmla="*/ 519906 w 519906"/>
                  <a:gd name="connsiteY2" fmla="*/ 373063 h 373063"/>
                  <a:gd name="connsiteX3" fmla="*/ 88106 w 519906"/>
                  <a:gd name="connsiteY3" fmla="*/ 373063 h 373063"/>
                  <a:gd name="connsiteX4" fmla="*/ 0 w 519906"/>
                  <a:gd name="connsiteY4" fmla="*/ 0 h 373063"/>
                  <a:gd name="connsiteX0" fmla="*/ 73819 w 593725"/>
                  <a:gd name="connsiteY0" fmla="*/ 0 h 437357"/>
                  <a:gd name="connsiteX1" fmla="*/ 593725 w 593725"/>
                  <a:gd name="connsiteY1" fmla="*/ 42863 h 437357"/>
                  <a:gd name="connsiteX2" fmla="*/ 593725 w 593725"/>
                  <a:gd name="connsiteY2" fmla="*/ 373063 h 437357"/>
                  <a:gd name="connsiteX3" fmla="*/ 0 w 593725"/>
                  <a:gd name="connsiteY3" fmla="*/ 437357 h 437357"/>
                  <a:gd name="connsiteX4" fmla="*/ 73819 w 593725"/>
                  <a:gd name="connsiteY4" fmla="*/ 0 h 437357"/>
                  <a:gd name="connsiteX0" fmla="*/ 73819 w 1617662"/>
                  <a:gd name="connsiteY0" fmla="*/ 9524 h 446881"/>
                  <a:gd name="connsiteX1" fmla="*/ 1617662 w 1617662"/>
                  <a:gd name="connsiteY1" fmla="*/ 0 h 446881"/>
                  <a:gd name="connsiteX2" fmla="*/ 593725 w 1617662"/>
                  <a:gd name="connsiteY2" fmla="*/ 382587 h 446881"/>
                  <a:gd name="connsiteX3" fmla="*/ 0 w 1617662"/>
                  <a:gd name="connsiteY3" fmla="*/ 446881 h 446881"/>
                  <a:gd name="connsiteX4" fmla="*/ 73819 w 1617662"/>
                  <a:gd name="connsiteY4" fmla="*/ 9524 h 446881"/>
                  <a:gd name="connsiteX0" fmla="*/ 73819 w 1617662"/>
                  <a:gd name="connsiteY0" fmla="*/ 9524 h 456406"/>
                  <a:gd name="connsiteX1" fmla="*/ 1617662 w 1617662"/>
                  <a:gd name="connsiteY1" fmla="*/ 0 h 456406"/>
                  <a:gd name="connsiteX2" fmla="*/ 1517650 w 1617662"/>
                  <a:gd name="connsiteY2" fmla="*/ 456406 h 456406"/>
                  <a:gd name="connsiteX3" fmla="*/ 0 w 1617662"/>
                  <a:gd name="connsiteY3" fmla="*/ 446881 h 456406"/>
                  <a:gd name="connsiteX4" fmla="*/ 73819 w 1617662"/>
                  <a:gd name="connsiteY4" fmla="*/ 9524 h 456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7662" h="456406">
                    <a:moveTo>
                      <a:pt x="73819" y="9524"/>
                    </a:moveTo>
                    <a:lnTo>
                      <a:pt x="1617662" y="0"/>
                    </a:lnTo>
                    <a:lnTo>
                      <a:pt x="1517650" y="456406"/>
                    </a:lnTo>
                    <a:lnTo>
                      <a:pt x="0" y="446881"/>
                    </a:lnTo>
                    <a:lnTo>
                      <a:pt x="73819" y="952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50"/>
              </a:p>
            </p:txBody>
          </p:sp>
          <p:sp>
            <p:nvSpPr>
              <p:cNvPr id="92" name="CaixaDeTexto 91">
                <a:extLst>
                  <a:ext uri="{FF2B5EF4-FFF2-40B4-BE49-F238E27FC236}">
                    <a16:creationId xmlns:a16="http://schemas.microsoft.com/office/drawing/2014/main" id="{1C424789-F042-48A4-8746-5A6005DD6BA9}"/>
                  </a:ext>
                </a:extLst>
              </p:cNvPr>
              <p:cNvSpPr txBox="1"/>
              <p:nvPr/>
            </p:nvSpPr>
            <p:spPr>
              <a:xfrm>
                <a:off x="5590605" y="5378286"/>
                <a:ext cx="1010789" cy="542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200" dirty="0">
                    <a:solidFill>
                      <a:srgbClr val="000054"/>
                    </a:solidFill>
                    <a:latin typeface="Burbank Big Condensed Black" pitchFamily="2" charset="0"/>
                  </a:rPr>
                  <a:t>ALUNOS</a:t>
                </a:r>
                <a:endParaRPr lang="pt-BR" sz="1050" dirty="0">
                  <a:solidFill>
                    <a:srgbClr val="000054"/>
                  </a:solidFill>
                  <a:latin typeface="Burbank Big Condensed Black" pitchFamily="2" charset="0"/>
                </a:endParaRPr>
              </a:p>
            </p:txBody>
          </p:sp>
        </p:grpSp>
        <p:sp>
          <p:nvSpPr>
            <p:cNvPr id="89" name="CaixaDeTexto 88">
              <a:extLst>
                <a:ext uri="{FF2B5EF4-FFF2-40B4-BE49-F238E27FC236}">
                  <a16:creationId xmlns:a16="http://schemas.microsoft.com/office/drawing/2014/main" id="{D0B61159-D35F-407C-84FD-6D02CA4FC962}"/>
                </a:ext>
              </a:extLst>
            </p:cNvPr>
            <p:cNvSpPr txBox="1"/>
            <p:nvPr/>
          </p:nvSpPr>
          <p:spPr>
            <a:xfrm>
              <a:off x="3797182" y="168381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90" name="CaixaDeTexto 89">
              <a:extLst>
                <a:ext uri="{FF2B5EF4-FFF2-40B4-BE49-F238E27FC236}">
                  <a16:creationId xmlns:a16="http://schemas.microsoft.com/office/drawing/2014/main" id="{D78D571E-BCA0-424C-A5C2-9714283DB8F8}"/>
                </a:ext>
              </a:extLst>
            </p:cNvPr>
            <p:cNvSpPr txBox="1"/>
            <p:nvPr/>
          </p:nvSpPr>
          <p:spPr>
            <a:xfrm>
              <a:off x="5413770" y="168381"/>
              <a:ext cx="998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4073427"/>
      </p:ext>
    </p:extLst>
  </p:cSld>
  <p:clrMapOvr>
    <a:masterClrMapping/>
  </p:clrMapOvr>
  <p:transition advTm="1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953B610F-6461-4392-8CD8-274D422433F4}"/>
              </a:ext>
            </a:extLst>
          </p:cNvPr>
          <p:cNvGrpSpPr/>
          <p:nvPr/>
        </p:nvGrpSpPr>
        <p:grpSpPr>
          <a:xfrm>
            <a:off x="-38329" y="1"/>
            <a:ext cx="12249493" cy="6857998"/>
            <a:chOff x="-38329" y="-6257862"/>
            <a:chExt cx="12249493" cy="6857998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112F1EA3-7240-451A-8036-E5CE5BFC6411}"/>
                </a:ext>
              </a:extLst>
            </p:cNvPr>
            <p:cNvSpPr/>
            <p:nvPr/>
          </p:nvSpPr>
          <p:spPr>
            <a:xfrm>
              <a:off x="-38329" y="-6257862"/>
              <a:ext cx="12230329" cy="6857998"/>
            </a:xfrm>
            <a:prstGeom prst="rect">
              <a:avLst/>
            </a:prstGeom>
            <a:gradFill flip="none" rotWithShape="1">
              <a:gsLst>
                <a:gs pos="100000">
                  <a:srgbClr val="3190FA"/>
                </a:gs>
                <a:gs pos="52200">
                  <a:srgbClr val="53B9FF"/>
                </a:gs>
                <a:gs pos="0">
                  <a:srgbClr val="4BAAFD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1AFD381-298F-4F21-ACE6-38BAA01D2A98}"/>
                </a:ext>
              </a:extLst>
            </p:cNvPr>
            <p:cNvSpPr/>
            <p:nvPr/>
          </p:nvSpPr>
          <p:spPr>
            <a:xfrm>
              <a:off x="-19165" y="-3752850"/>
              <a:ext cx="12230329" cy="4352986"/>
            </a:xfrm>
            <a:prstGeom prst="rect">
              <a:avLst/>
            </a:prstGeom>
            <a:gradFill flip="none" rotWithShape="1">
              <a:gsLst>
                <a:gs pos="100000">
                  <a:srgbClr val="2356AA">
                    <a:alpha val="0"/>
                  </a:srgbClr>
                </a:gs>
                <a:gs pos="41000">
                  <a:srgbClr val="2356AA">
                    <a:lumMod val="75000"/>
                  </a:srgbClr>
                </a:gs>
                <a:gs pos="53000">
                  <a:srgbClr val="2356AA">
                    <a:alpha val="7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287C6748-84D1-4F0D-BDB8-10B8E43750C1}"/>
              </a:ext>
            </a:extLst>
          </p:cNvPr>
          <p:cNvGrpSpPr/>
          <p:nvPr/>
        </p:nvGrpSpPr>
        <p:grpSpPr>
          <a:xfrm>
            <a:off x="4369525" y="1875217"/>
            <a:ext cx="2375993" cy="3357183"/>
            <a:chOff x="4443752" y="342105"/>
            <a:chExt cx="3311847" cy="5861845"/>
          </a:xfrm>
        </p:grpSpPr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0077A45-2A4C-48E0-A323-4CDA060B7E04}"/>
                </a:ext>
              </a:extLst>
            </p:cNvPr>
            <p:cNvSpPr/>
            <p:nvPr/>
          </p:nvSpPr>
          <p:spPr>
            <a:xfrm>
              <a:off x="4443752" y="342105"/>
              <a:ext cx="3311847" cy="5861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8E89AB91-2AA2-48A1-91D3-9A780D585D90}"/>
                </a:ext>
              </a:extLst>
            </p:cNvPr>
            <p:cNvSpPr/>
            <p:nvPr/>
          </p:nvSpPr>
          <p:spPr>
            <a:xfrm>
              <a:off x="4533639" y="433143"/>
              <a:ext cx="3118269" cy="56773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BB787720-8E3F-4C49-B3AB-77AB50C6ED55}"/>
              </a:ext>
            </a:extLst>
          </p:cNvPr>
          <p:cNvGrpSpPr/>
          <p:nvPr/>
        </p:nvGrpSpPr>
        <p:grpSpPr>
          <a:xfrm>
            <a:off x="1945742" y="1874520"/>
            <a:ext cx="2308489" cy="3357880"/>
            <a:chOff x="4443752" y="342105"/>
            <a:chExt cx="3311847" cy="5861845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5980ADA2-018A-4D67-8ED0-5529F21099A8}"/>
                </a:ext>
              </a:extLst>
            </p:cNvPr>
            <p:cNvSpPr/>
            <p:nvPr/>
          </p:nvSpPr>
          <p:spPr>
            <a:xfrm>
              <a:off x="4443752" y="342105"/>
              <a:ext cx="3311847" cy="5861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CC1A89D7-965E-4786-9F54-E5056F918B88}"/>
                </a:ext>
              </a:extLst>
            </p:cNvPr>
            <p:cNvSpPr/>
            <p:nvPr/>
          </p:nvSpPr>
          <p:spPr>
            <a:xfrm>
              <a:off x="4533639" y="433143"/>
              <a:ext cx="3118268" cy="56773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96D7A53-32DD-4F6C-B84C-99D34D5F1451}"/>
              </a:ext>
            </a:extLst>
          </p:cNvPr>
          <p:cNvGrpSpPr/>
          <p:nvPr/>
        </p:nvGrpSpPr>
        <p:grpSpPr>
          <a:xfrm>
            <a:off x="9002239" y="5296749"/>
            <a:ext cx="3236951" cy="539934"/>
            <a:chOff x="4685902" y="4433294"/>
            <a:chExt cx="3236951" cy="539934"/>
          </a:xfrm>
        </p:grpSpPr>
        <p:sp>
          <p:nvSpPr>
            <p:cNvPr id="66" name="Retângulo 14">
              <a:extLst>
                <a:ext uri="{FF2B5EF4-FFF2-40B4-BE49-F238E27FC236}">
                  <a16:creationId xmlns:a16="http://schemas.microsoft.com/office/drawing/2014/main" id="{307C6A6C-91A2-446E-8CDE-E98FD174AC98}"/>
                </a:ext>
              </a:extLst>
            </p:cNvPr>
            <p:cNvSpPr/>
            <p:nvPr/>
          </p:nvSpPr>
          <p:spPr>
            <a:xfrm>
              <a:off x="4779205" y="4516822"/>
              <a:ext cx="3143648" cy="456406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Retângulo 14">
              <a:extLst>
                <a:ext uri="{FF2B5EF4-FFF2-40B4-BE49-F238E27FC236}">
                  <a16:creationId xmlns:a16="http://schemas.microsoft.com/office/drawing/2014/main" id="{CC03D0B5-86BE-432F-B341-E79C28511B27}"/>
                </a:ext>
              </a:extLst>
            </p:cNvPr>
            <p:cNvSpPr/>
            <p:nvPr/>
          </p:nvSpPr>
          <p:spPr>
            <a:xfrm>
              <a:off x="4685902" y="4433294"/>
              <a:ext cx="3143648" cy="456406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rgbClr val="F7F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AFD1E231-615B-484F-932B-6BDF68B7B723}"/>
                </a:ext>
              </a:extLst>
            </p:cNvPr>
            <p:cNvSpPr txBox="1"/>
            <p:nvPr/>
          </p:nvSpPr>
          <p:spPr>
            <a:xfrm>
              <a:off x="5474136" y="4433294"/>
              <a:ext cx="16209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dirty="0">
                  <a:latin typeface="Burbank Big Condensed Black" pitchFamily="2" charset="0"/>
                </a:rPr>
                <a:t>KAREN SOUZA</a:t>
              </a:r>
              <a:endParaRPr lang="pt-BR" dirty="0">
                <a:latin typeface="Burbank Big Condensed Black" pitchFamily="2" charset="0"/>
              </a:endParaRP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45A7F373-8353-4367-91CB-69AB483FF23F}"/>
              </a:ext>
            </a:extLst>
          </p:cNvPr>
          <p:cNvGrpSpPr/>
          <p:nvPr/>
        </p:nvGrpSpPr>
        <p:grpSpPr>
          <a:xfrm>
            <a:off x="6838821" y="1874520"/>
            <a:ext cx="2308489" cy="3357880"/>
            <a:chOff x="4443752" y="342105"/>
            <a:chExt cx="3311847" cy="5861845"/>
          </a:xfrm>
        </p:grpSpPr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200D221-F9C3-4930-A938-AF6E5B232555}"/>
                </a:ext>
              </a:extLst>
            </p:cNvPr>
            <p:cNvSpPr/>
            <p:nvPr/>
          </p:nvSpPr>
          <p:spPr>
            <a:xfrm>
              <a:off x="4443752" y="342105"/>
              <a:ext cx="3311847" cy="5861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22006A7F-2F20-405D-91BD-27B5EE6531DA}"/>
                </a:ext>
              </a:extLst>
            </p:cNvPr>
            <p:cNvSpPr/>
            <p:nvPr/>
          </p:nvSpPr>
          <p:spPr>
            <a:xfrm>
              <a:off x="4533639" y="433143"/>
              <a:ext cx="3118268" cy="56773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B4CDA4B9-E638-4462-9F85-60DA42D89F33}"/>
              </a:ext>
            </a:extLst>
          </p:cNvPr>
          <p:cNvGrpSpPr/>
          <p:nvPr/>
        </p:nvGrpSpPr>
        <p:grpSpPr>
          <a:xfrm>
            <a:off x="-454558" y="1874520"/>
            <a:ext cx="2308489" cy="3357880"/>
            <a:chOff x="-194287" y="1874520"/>
            <a:chExt cx="2308489" cy="3357880"/>
          </a:xfrm>
        </p:grpSpPr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EC248CDA-C9A8-4824-B8BE-50578F9D78FE}"/>
                </a:ext>
              </a:extLst>
            </p:cNvPr>
            <p:cNvSpPr/>
            <p:nvPr/>
          </p:nvSpPr>
          <p:spPr>
            <a:xfrm>
              <a:off x="-194287" y="1874520"/>
              <a:ext cx="2308489" cy="33578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757D44DD-4A0C-4DD7-9180-A8FC162E1E60}"/>
                </a:ext>
              </a:extLst>
            </p:cNvPr>
            <p:cNvSpPr/>
            <p:nvPr/>
          </p:nvSpPr>
          <p:spPr>
            <a:xfrm>
              <a:off x="-131632" y="1926670"/>
              <a:ext cx="2173557" cy="32522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0C7BEC61-615C-42EF-9C1E-2D960F06A2AE}"/>
              </a:ext>
            </a:extLst>
          </p:cNvPr>
          <p:cNvGrpSpPr/>
          <p:nvPr/>
        </p:nvGrpSpPr>
        <p:grpSpPr>
          <a:xfrm>
            <a:off x="9236376" y="1094527"/>
            <a:ext cx="2844722" cy="4137873"/>
            <a:chOff x="10115239" y="1874520"/>
            <a:chExt cx="2308489" cy="3357880"/>
          </a:xfrm>
        </p:grpSpPr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04653D86-1606-4616-AE69-E36DCCE3BC17}"/>
                </a:ext>
              </a:extLst>
            </p:cNvPr>
            <p:cNvSpPr/>
            <p:nvPr/>
          </p:nvSpPr>
          <p:spPr>
            <a:xfrm>
              <a:off x="10115239" y="1874520"/>
              <a:ext cx="2308489" cy="33578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CF480A67-53FF-4EBA-B991-B8883B8ACDB6}"/>
                </a:ext>
              </a:extLst>
            </p:cNvPr>
            <p:cNvSpPr/>
            <p:nvPr/>
          </p:nvSpPr>
          <p:spPr>
            <a:xfrm>
              <a:off x="10177894" y="1926670"/>
              <a:ext cx="2173557" cy="32522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89D865ED-4B17-426B-8A4D-10643A77CF0E}"/>
              </a:ext>
            </a:extLst>
          </p:cNvPr>
          <p:cNvGrpSpPr/>
          <p:nvPr/>
        </p:nvGrpSpPr>
        <p:grpSpPr>
          <a:xfrm>
            <a:off x="173133" y="4140379"/>
            <a:ext cx="11845734" cy="814160"/>
            <a:chOff x="173133" y="-3685043"/>
            <a:chExt cx="11845734" cy="814160"/>
          </a:xfrm>
        </p:grpSpPr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67BD508A-DA83-401B-8E5A-44BB796E6147}"/>
                </a:ext>
              </a:extLst>
            </p:cNvPr>
            <p:cNvGrpSpPr/>
            <p:nvPr/>
          </p:nvGrpSpPr>
          <p:grpSpPr>
            <a:xfrm>
              <a:off x="173133" y="-3685043"/>
              <a:ext cx="845084" cy="814160"/>
              <a:chOff x="1235170" y="-3685043"/>
              <a:chExt cx="845084" cy="814160"/>
            </a:xfrm>
          </p:grpSpPr>
          <p:sp>
            <p:nvSpPr>
              <p:cNvPr id="63" name="Forma Livre: Forma 62">
                <a:extLst>
                  <a:ext uri="{FF2B5EF4-FFF2-40B4-BE49-F238E27FC236}">
                    <a16:creationId xmlns:a16="http://schemas.microsoft.com/office/drawing/2014/main" id="{940F1AF8-B2FC-4375-9719-D5FC6FC2185C}"/>
                  </a:ext>
                </a:extLst>
              </p:cNvPr>
              <p:cNvSpPr/>
              <p:nvPr/>
            </p:nvSpPr>
            <p:spPr>
              <a:xfrm>
                <a:off x="1299690" y="-365828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2A51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64" name="Forma Livre: Forma 63">
                <a:extLst>
                  <a:ext uri="{FF2B5EF4-FFF2-40B4-BE49-F238E27FC236}">
                    <a16:creationId xmlns:a16="http://schemas.microsoft.com/office/drawing/2014/main" id="{14A1398E-AC83-4EA8-87AB-91FC53A1C6FD}"/>
                  </a:ext>
                </a:extLst>
              </p:cNvPr>
              <p:cNvSpPr/>
              <p:nvPr/>
            </p:nvSpPr>
            <p:spPr>
              <a:xfrm>
                <a:off x="1235170" y="-368504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00E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DD6FC92C-442A-45AF-9DB5-8964C9EA876D}"/>
                </a:ext>
              </a:extLst>
            </p:cNvPr>
            <p:cNvGrpSpPr/>
            <p:nvPr/>
          </p:nvGrpSpPr>
          <p:grpSpPr>
            <a:xfrm flipH="1">
              <a:off x="11173783" y="-3685043"/>
              <a:ext cx="845084" cy="814160"/>
              <a:chOff x="1235170" y="-3685043"/>
              <a:chExt cx="845084" cy="814160"/>
            </a:xfrm>
          </p:grpSpPr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id="{E162A024-1B8B-4C66-8A8B-E624F774BF82}"/>
                  </a:ext>
                </a:extLst>
              </p:cNvPr>
              <p:cNvSpPr/>
              <p:nvPr/>
            </p:nvSpPr>
            <p:spPr>
              <a:xfrm>
                <a:off x="1299690" y="-365828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2A51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62" name="Forma Livre: Forma 61">
                <a:extLst>
                  <a:ext uri="{FF2B5EF4-FFF2-40B4-BE49-F238E27FC236}">
                    <a16:creationId xmlns:a16="http://schemas.microsoft.com/office/drawing/2014/main" id="{0D5EC589-0D83-47DF-8158-29C216D1ABD5}"/>
                  </a:ext>
                </a:extLst>
              </p:cNvPr>
              <p:cNvSpPr/>
              <p:nvPr/>
            </p:nvSpPr>
            <p:spPr>
              <a:xfrm>
                <a:off x="1235170" y="-368504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00E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B2A0EAE4-BCD6-4861-A271-A199E8075531}"/>
              </a:ext>
            </a:extLst>
          </p:cNvPr>
          <p:cNvGrpSpPr/>
          <p:nvPr/>
        </p:nvGrpSpPr>
        <p:grpSpPr>
          <a:xfrm>
            <a:off x="4959661" y="168381"/>
            <a:ext cx="2615579" cy="276999"/>
            <a:chOff x="3797182" y="168381"/>
            <a:chExt cx="2615579" cy="276999"/>
          </a:xfrm>
        </p:grpSpPr>
        <p:grpSp>
          <p:nvGrpSpPr>
            <p:cNvPr id="72" name="Agrupar 71">
              <a:extLst>
                <a:ext uri="{FF2B5EF4-FFF2-40B4-BE49-F238E27FC236}">
                  <a16:creationId xmlns:a16="http://schemas.microsoft.com/office/drawing/2014/main" id="{08FE09CB-203C-4839-9FAC-7D4CFB501FEC}"/>
                </a:ext>
              </a:extLst>
            </p:cNvPr>
            <p:cNvGrpSpPr/>
            <p:nvPr/>
          </p:nvGrpSpPr>
          <p:grpSpPr>
            <a:xfrm>
              <a:off x="4514502" y="168381"/>
              <a:ext cx="821366" cy="276999"/>
              <a:chOff x="5402108" y="5378286"/>
              <a:chExt cx="1387782" cy="542458"/>
            </a:xfrm>
          </p:grpSpPr>
          <p:sp>
            <p:nvSpPr>
              <p:cNvPr id="78" name="Retângulo 14">
                <a:extLst>
                  <a:ext uri="{FF2B5EF4-FFF2-40B4-BE49-F238E27FC236}">
                    <a16:creationId xmlns:a16="http://schemas.microsoft.com/office/drawing/2014/main" id="{B2A98AAE-6C8B-46C9-8EAF-EB95D0F30810}"/>
                  </a:ext>
                </a:extLst>
              </p:cNvPr>
              <p:cNvSpPr/>
              <p:nvPr/>
            </p:nvSpPr>
            <p:spPr>
              <a:xfrm>
                <a:off x="5402108" y="5421313"/>
                <a:ext cx="1387782" cy="456407"/>
              </a:xfrm>
              <a:custGeom>
                <a:avLst/>
                <a:gdLst>
                  <a:gd name="connsiteX0" fmla="*/ 0 w 431800"/>
                  <a:gd name="connsiteY0" fmla="*/ 0 h 330200"/>
                  <a:gd name="connsiteX1" fmla="*/ 431800 w 431800"/>
                  <a:gd name="connsiteY1" fmla="*/ 0 h 330200"/>
                  <a:gd name="connsiteX2" fmla="*/ 431800 w 431800"/>
                  <a:gd name="connsiteY2" fmla="*/ 330200 h 330200"/>
                  <a:gd name="connsiteX3" fmla="*/ 0 w 431800"/>
                  <a:gd name="connsiteY3" fmla="*/ 330200 h 330200"/>
                  <a:gd name="connsiteX4" fmla="*/ 0 w 431800"/>
                  <a:gd name="connsiteY4" fmla="*/ 0 h 330200"/>
                  <a:gd name="connsiteX0" fmla="*/ 0 w 519906"/>
                  <a:gd name="connsiteY0" fmla="*/ 0 h 373063"/>
                  <a:gd name="connsiteX1" fmla="*/ 519906 w 519906"/>
                  <a:gd name="connsiteY1" fmla="*/ 42863 h 373063"/>
                  <a:gd name="connsiteX2" fmla="*/ 519906 w 519906"/>
                  <a:gd name="connsiteY2" fmla="*/ 373063 h 373063"/>
                  <a:gd name="connsiteX3" fmla="*/ 88106 w 519906"/>
                  <a:gd name="connsiteY3" fmla="*/ 373063 h 373063"/>
                  <a:gd name="connsiteX4" fmla="*/ 0 w 519906"/>
                  <a:gd name="connsiteY4" fmla="*/ 0 h 373063"/>
                  <a:gd name="connsiteX0" fmla="*/ 73819 w 593725"/>
                  <a:gd name="connsiteY0" fmla="*/ 0 h 437357"/>
                  <a:gd name="connsiteX1" fmla="*/ 593725 w 593725"/>
                  <a:gd name="connsiteY1" fmla="*/ 42863 h 437357"/>
                  <a:gd name="connsiteX2" fmla="*/ 593725 w 593725"/>
                  <a:gd name="connsiteY2" fmla="*/ 373063 h 437357"/>
                  <a:gd name="connsiteX3" fmla="*/ 0 w 593725"/>
                  <a:gd name="connsiteY3" fmla="*/ 437357 h 437357"/>
                  <a:gd name="connsiteX4" fmla="*/ 73819 w 593725"/>
                  <a:gd name="connsiteY4" fmla="*/ 0 h 437357"/>
                  <a:gd name="connsiteX0" fmla="*/ 73819 w 1617662"/>
                  <a:gd name="connsiteY0" fmla="*/ 9524 h 446881"/>
                  <a:gd name="connsiteX1" fmla="*/ 1617662 w 1617662"/>
                  <a:gd name="connsiteY1" fmla="*/ 0 h 446881"/>
                  <a:gd name="connsiteX2" fmla="*/ 593725 w 1617662"/>
                  <a:gd name="connsiteY2" fmla="*/ 382587 h 446881"/>
                  <a:gd name="connsiteX3" fmla="*/ 0 w 1617662"/>
                  <a:gd name="connsiteY3" fmla="*/ 446881 h 446881"/>
                  <a:gd name="connsiteX4" fmla="*/ 73819 w 1617662"/>
                  <a:gd name="connsiteY4" fmla="*/ 9524 h 446881"/>
                  <a:gd name="connsiteX0" fmla="*/ 73819 w 1617662"/>
                  <a:gd name="connsiteY0" fmla="*/ 9524 h 456406"/>
                  <a:gd name="connsiteX1" fmla="*/ 1617662 w 1617662"/>
                  <a:gd name="connsiteY1" fmla="*/ 0 h 456406"/>
                  <a:gd name="connsiteX2" fmla="*/ 1517650 w 1617662"/>
                  <a:gd name="connsiteY2" fmla="*/ 456406 h 456406"/>
                  <a:gd name="connsiteX3" fmla="*/ 0 w 1617662"/>
                  <a:gd name="connsiteY3" fmla="*/ 446881 h 456406"/>
                  <a:gd name="connsiteX4" fmla="*/ 73819 w 1617662"/>
                  <a:gd name="connsiteY4" fmla="*/ 9524 h 456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7662" h="456406">
                    <a:moveTo>
                      <a:pt x="73819" y="9524"/>
                    </a:moveTo>
                    <a:lnTo>
                      <a:pt x="1617662" y="0"/>
                    </a:lnTo>
                    <a:lnTo>
                      <a:pt x="1517650" y="456406"/>
                    </a:lnTo>
                    <a:lnTo>
                      <a:pt x="0" y="446881"/>
                    </a:lnTo>
                    <a:lnTo>
                      <a:pt x="73819" y="952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50"/>
              </a:p>
            </p:txBody>
          </p:sp>
          <p:sp>
            <p:nvSpPr>
              <p:cNvPr id="81" name="CaixaDeTexto 80">
                <a:extLst>
                  <a:ext uri="{FF2B5EF4-FFF2-40B4-BE49-F238E27FC236}">
                    <a16:creationId xmlns:a16="http://schemas.microsoft.com/office/drawing/2014/main" id="{287B6E99-7832-4AD3-91D4-E6A6FD1E3487}"/>
                  </a:ext>
                </a:extLst>
              </p:cNvPr>
              <p:cNvSpPr txBox="1"/>
              <p:nvPr/>
            </p:nvSpPr>
            <p:spPr>
              <a:xfrm>
                <a:off x="5590605" y="5378286"/>
                <a:ext cx="1010789" cy="542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200" dirty="0">
                    <a:solidFill>
                      <a:srgbClr val="000054"/>
                    </a:solidFill>
                    <a:latin typeface="Burbank Big Condensed Black" pitchFamily="2" charset="0"/>
                  </a:rPr>
                  <a:t>ALUNOS</a:t>
                </a:r>
                <a:endParaRPr lang="pt-BR" sz="1050" dirty="0">
                  <a:solidFill>
                    <a:srgbClr val="000054"/>
                  </a:solidFill>
                  <a:latin typeface="Burbank Big Condensed Black" pitchFamily="2" charset="0"/>
                </a:endParaRPr>
              </a:p>
            </p:txBody>
          </p:sp>
        </p:grp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0E299109-1BB1-43CC-A156-4CBC60EF9A88}"/>
                </a:ext>
              </a:extLst>
            </p:cNvPr>
            <p:cNvSpPr txBox="1"/>
            <p:nvPr/>
          </p:nvSpPr>
          <p:spPr>
            <a:xfrm>
              <a:off x="3797182" y="168381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77" name="CaixaDeTexto 76">
              <a:extLst>
                <a:ext uri="{FF2B5EF4-FFF2-40B4-BE49-F238E27FC236}">
                  <a16:creationId xmlns:a16="http://schemas.microsoft.com/office/drawing/2014/main" id="{C15AB43F-85C0-4DF6-A794-5B316438EF0E}"/>
                </a:ext>
              </a:extLst>
            </p:cNvPr>
            <p:cNvSpPr txBox="1"/>
            <p:nvPr/>
          </p:nvSpPr>
          <p:spPr>
            <a:xfrm>
              <a:off x="5413770" y="168381"/>
              <a:ext cx="998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093648"/>
      </p:ext>
    </p:extLst>
  </p:cSld>
  <p:clrMapOvr>
    <a:masterClrMapping/>
  </p:clrMapOvr>
  <p:transition advTm="1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E3093877-D104-4E6B-A3EE-018576B10060}"/>
              </a:ext>
            </a:extLst>
          </p:cNvPr>
          <p:cNvSpPr/>
          <p:nvPr/>
        </p:nvSpPr>
        <p:spPr>
          <a:xfrm>
            <a:off x="0" y="2"/>
            <a:ext cx="12230329" cy="6857998"/>
          </a:xfrm>
          <a:prstGeom prst="rect">
            <a:avLst/>
          </a:prstGeom>
          <a:gradFill flip="none" rotWithShape="1">
            <a:gsLst>
              <a:gs pos="0">
                <a:srgbClr val="214DB0"/>
              </a:gs>
              <a:gs pos="79000">
                <a:srgbClr val="1F7CC8"/>
              </a:gs>
              <a:gs pos="20000">
                <a:srgbClr val="1F7CC8"/>
              </a:gs>
              <a:gs pos="64000">
                <a:srgbClr val="1B96DC"/>
              </a:gs>
              <a:gs pos="47000">
                <a:srgbClr val="1A9DE1"/>
              </a:gs>
              <a:gs pos="100000">
                <a:srgbClr val="214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EC85ADF-5A71-42FB-829E-92865E3E721C}"/>
              </a:ext>
            </a:extLst>
          </p:cNvPr>
          <p:cNvGrpSpPr/>
          <p:nvPr/>
        </p:nvGrpSpPr>
        <p:grpSpPr>
          <a:xfrm>
            <a:off x="-19398" y="-183045"/>
            <a:ext cx="12349673" cy="7224091"/>
            <a:chOff x="-19398" y="-7675146"/>
            <a:chExt cx="12349673" cy="7224091"/>
          </a:xfrm>
        </p:grpSpPr>
        <p:sp>
          <p:nvSpPr>
            <p:cNvPr id="21" name="Triângulo isósceles 20">
              <a:extLst>
                <a:ext uri="{FF2B5EF4-FFF2-40B4-BE49-F238E27FC236}">
                  <a16:creationId xmlns:a16="http://schemas.microsoft.com/office/drawing/2014/main" id="{BB67AF81-93F6-4B25-B917-872103936126}"/>
                </a:ext>
              </a:extLst>
            </p:cNvPr>
            <p:cNvSpPr/>
            <p:nvPr/>
          </p:nvSpPr>
          <p:spPr>
            <a:xfrm rot="3676997">
              <a:off x="1931191" y="-7556553"/>
              <a:ext cx="841996" cy="604809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996" h="604809">
                  <a:moveTo>
                    <a:pt x="209202" y="213523"/>
                  </a:moveTo>
                  <a:lnTo>
                    <a:pt x="841996" y="0"/>
                  </a:lnTo>
                  <a:lnTo>
                    <a:pt x="0" y="604809"/>
                  </a:lnTo>
                  <a:lnTo>
                    <a:pt x="209202" y="213523"/>
                  </a:lnTo>
                  <a:close/>
                </a:path>
              </a:pathLst>
            </a:custGeom>
            <a:solidFill>
              <a:srgbClr val="1B9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Triângulo isósceles 20">
              <a:extLst>
                <a:ext uri="{FF2B5EF4-FFF2-40B4-BE49-F238E27FC236}">
                  <a16:creationId xmlns:a16="http://schemas.microsoft.com/office/drawing/2014/main" id="{84C69E5A-AA30-44CB-ACC1-E017C2EB91BE}"/>
                </a:ext>
              </a:extLst>
            </p:cNvPr>
            <p:cNvSpPr/>
            <p:nvPr/>
          </p:nvSpPr>
          <p:spPr>
            <a:xfrm rot="8710118">
              <a:off x="8464783" y="-7465023"/>
              <a:ext cx="225420" cy="130222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619044 w 841996"/>
                <a:gd name="connsiteY0" fmla="*/ 6645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619044 w 841996"/>
                <a:gd name="connsiteY3" fmla="*/ 66453 h 604809"/>
                <a:gd name="connsiteX0" fmla="*/ 0 w 222952"/>
                <a:gd name="connsiteY0" fmla="*/ 66453 h 160216"/>
                <a:gd name="connsiteX1" fmla="*/ 222952 w 222952"/>
                <a:gd name="connsiteY1" fmla="*/ 0 h 160216"/>
                <a:gd name="connsiteX2" fmla="*/ 9430 w 222952"/>
                <a:gd name="connsiteY2" fmla="*/ 160216 h 160216"/>
                <a:gd name="connsiteX3" fmla="*/ 0 w 222952"/>
                <a:gd name="connsiteY3" fmla="*/ 66453 h 160216"/>
                <a:gd name="connsiteX0" fmla="*/ 0 w 225420"/>
                <a:gd name="connsiteY0" fmla="*/ 90846 h 184609"/>
                <a:gd name="connsiteX1" fmla="*/ 225420 w 225420"/>
                <a:gd name="connsiteY1" fmla="*/ 0 h 184609"/>
                <a:gd name="connsiteX2" fmla="*/ 9430 w 225420"/>
                <a:gd name="connsiteY2" fmla="*/ 184609 h 184609"/>
                <a:gd name="connsiteX3" fmla="*/ 0 w 225420"/>
                <a:gd name="connsiteY3" fmla="*/ 90846 h 184609"/>
                <a:gd name="connsiteX0" fmla="*/ 0 w 225420"/>
                <a:gd name="connsiteY0" fmla="*/ 90846 h 130222"/>
                <a:gd name="connsiteX1" fmla="*/ 225420 w 225420"/>
                <a:gd name="connsiteY1" fmla="*/ 0 h 130222"/>
                <a:gd name="connsiteX2" fmla="*/ 64681 w 225420"/>
                <a:gd name="connsiteY2" fmla="*/ 130222 h 130222"/>
                <a:gd name="connsiteX3" fmla="*/ 0 w 225420"/>
                <a:gd name="connsiteY3" fmla="*/ 90846 h 13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20" h="130222">
                  <a:moveTo>
                    <a:pt x="0" y="90846"/>
                  </a:moveTo>
                  <a:lnTo>
                    <a:pt x="225420" y="0"/>
                  </a:lnTo>
                  <a:lnTo>
                    <a:pt x="64681" y="130222"/>
                  </a:lnTo>
                  <a:lnTo>
                    <a:pt x="0" y="90846"/>
                  </a:lnTo>
                  <a:close/>
                </a:path>
              </a:pathLst>
            </a:custGeom>
            <a:solidFill>
              <a:srgbClr val="1BA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Triângulo isósceles 20">
              <a:extLst>
                <a:ext uri="{FF2B5EF4-FFF2-40B4-BE49-F238E27FC236}">
                  <a16:creationId xmlns:a16="http://schemas.microsoft.com/office/drawing/2014/main" id="{AE596BB1-3292-46E6-8FA0-2C69A2855CF6}"/>
                </a:ext>
              </a:extLst>
            </p:cNvPr>
            <p:cNvSpPr/>
            <p:nvPr/>
          </p:nvSpPr>
          <p:spPr>
            <a:xfrm rot="9076997">
              <a:off x="11245093" y="-6525104"/>
              <a:ext cx="1085182" cy="271020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5182" h="271020">
                  <a:moveTo>
                    <a:pt x="157793" y="0"/>
                  </a:moveTo>
                  <a:lnTo>
                    <a:pt x="1085182" y="114408"/>
                  </a:lnTo>
                  <a:lnTo>
                    <a:pt x="0" y="271020"/>
                  </a:lnTo>
                  <a:lnTo>
                    <a:pt x="157793" y="0"/>
                  </a:lnTo>
                  <a:close/>
                </a:path>
              </a:pathLst>
            </a:custGeom>
            <a:solidFill>
              <a:srgbClr val="1F6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Triângulo isósceles 20">
              <a:extLst>
                <a:ext uri="{FF2B5EF4-FFF2-40B4-BE49-F238E27FC236}">
                  <a16:creationId xmlns:a16="http://schemas.microsoft.com/office/drawing/2014/main" id="{5EDCE1F8-1860-4CD8-978A-558657450A61}"/>
                </a:ext>
              </a:extLst>
            </p:cNvPr>
            <p:cNvSpPr/>
            <p:nvPr/>
          </p:nvSpPr>
          <p:spPr>
            <a:xfrm rot="9076997">
              <a:off x="11892655" y="-2516456"/>
              <a:ext cx="297229" cy="251134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367626 w 1085182"/>
                <a:gd name="connsiteY0" fmla="*/ 0 h 693670"/>
                <a:gd name="connsiteX1" fmla="*/ 1085182 w 1085182"/>
                <a:gd name="connsiteY1" fmla="*/ 537058 h 693670"/>
                <a:gd name="connsiteX2" fmla="*/ 0 w 1085182"/>
                <a:gd name="connsiteY2" fmla="*/ 693670 h 693670"/>
                <a:gd name="connsiteX3" fmla="*/ 367626 w 1085182"/>
                <a:gd name="connsiteY3" fmla="*/ 0 h 693670"/>
                <a:gd name="connsiteX0" fmla="*/ 61796 w 779352"/>
                <a:gd name="connsiteY0" fmla="*/ 0 h 537058"/>
                <a:gd name="connsiteX1" fmla="*/ 779352 w 779352"/>
                <a:gd name="connsiteY1" fmla="*/ 537058 h 537058"/>
                <a:gd name="connsiteX2" fmla="*/ 0 w 779352"/>
                <a:gd name="connsiteY2" fmla="*/ 155270 h 537058"/>
                <a:gd name="connsiteX3" fmla="*/ 61796 w 779352"/>
                <a:gd name="connsiteY3" fmla="*/ 0 h 537058"/>
                <a:gd name="connsiteX0" fmla="*/ 61796 w 372477"/>
                <a:gd name="connsiteY0" fmla="*/ 0 h 531362"/>
                <a:gd name="connsiteX1" fmla="*/ 372477 w 372477"/>
                <a:gd name="connsiteY1" fmla="*/ 531362 h 531362"/>
                <a:gd name="connsiteX2" fmla="*/ 0 w 372477"/>
                <a:gd name="connsiteY2" fmla="*/ 155270 h 531362"/>
                <a:gd name="connsiteX3" fmla="*/ 61796 w 372477"/>
                <a:gd name="connsiteY3" fmla="*/ 0 h 531362"/>
                <a:gd name="connsiteX0" fmla="*/ 61796 w 331753"/>
                <a:gd name="connsiteY0" fmla="*/ 0 h 253821"/>
                <a:gd name="connsiteX1" fmla="*/ 331753 w 331753"/>
                <a:gd name="connsiteY1" fmla="*/ 253821 h 253821"/>
                <a:gd name="connsiteX2" fmla="*/ 0 w 331753"/>
                <a:gd name="connsiteY2" fmla="*/ 155270 h 253821"/>
                <a:gd name="connsiteX3" fmla="*/ 61796 w 331753"/>
                <a:gd name="connsiteY3" fmla="*/ 0 h 253821"/>
                <a:gd name="connsiteX0" fmla="*/ 27272 w 297229"/>
                <a:gd name="connsiteY0" fmla="*/ 0 h 253821"/>
                <a:gd name="connsiteX1" fmla="*/ 297229 w 297229"/>
                <a:gd name="connsiteY1" fmla="*/ 253821 h 253821"/>
                <a:gd name="connsiteX2" fmla="*/ 0 w 297229"/>
                <a:gd name="connsiteY2" fmla="*/ 87298 h 253821"/>
                <a:gd name="connsiteX3" fmla="*/ 27272 w 297229"/>
                <a:gd name="connsiteY3" fmla="*/ 0 h 253821"/>
                <a:gd name="connsiteX0" fmla="*/ 42091 w 297229"/>
                <a:gd name="connsiteY0" fmla="*/ 0 h 251134"/>
                <a:gd name="connsiteX1" fmla="*/ 297229 w 297229"/>
                <a:gd name="connsiteY1" fmla="*/ 251134 h 251134"/>
                <a:gd name="connsiteX2" fmla="*/ 0 w 297229"/>
                <a:gd name="connsiteY2" fmla="*/ 84611 h 251134"/>
                <a:gd name="connsiteX3" fmla="*/ 42091 w 297229"/>
                <a:gd name="connsiteY3" fmla="*/ 0 h 25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229" h="251134">
                  <a:moveTo>
                    <a:pt x="42091" y="0"/>
                  </a:moveTo>
                  <a:lnTo>
                    <a:pt x="297229" y="251134"/>
                  </a:lnTo>
                  <a:lnTo>
                    <a:pt x="0" y="84611"/>
                  </a:lnTo>
                  <a:lnTo>
                    <a:pt x="42091" y="0"/>
                  </a:lnTo>
                  <a:close/>
                </a:path>
              </a:pathLst>
            </a:custGeom>
            <a:solidFill>
              <a:srgbClr val="1F6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62" name="Triângulo isósceles 20">
              <a:extLst>
                <a:ext uri="{FF2B5EF4-FFF2-40B4-BE49-F238E27FC236}">
                  <a16:creationId xmlns:a16="http://schemas.microsoft.com/office/drawing/2014/main" id="{3B16EC63-AA88-417C-9662-8C7EA19FCD56}"/>
                </a:ext>
              </a:extLst>
            </p:cNvPr>
            <p:cNvSpPr/>
            <p:nvPr/>
          </p:nvSpPr>
          <p:spPr>
            <a:xfrm rot="9076997">
              <a:off x="9544471" y="-1210780"/>
              <a:ext cx="542426" cy="759725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367626 w 1085182"/>
                <a:gd name="connsiteY0" fmla="*/ 0 h 693670"/>
                <a:gd name="connsiteX1" fmla="*/ 1085182 w 1085182"/>
                <a:gd name="connsiteY1" fmla="*/ 537058 h 693670"/>
                <a:gd name="connsiteX2" fmla="*/ 0 w 1085182"/>
                <a:gd name="connsiteY2" fmla="*/ 693670 h 693670"/>
                <a:gd name="connsiteX3" fmla="*/ 367626 w 1085182"/>
                <a:gd name="connsiteY3" fmla="*/ 0 h 693670"/>
                <a:gd name="connsiteX0" fmla="*/ 61796 w 779352"/>
                <a:gd name="connsiteY0" fmla="*/ 0 h 537058"/>
                <a:gd name="connsiteX1" fmla="*/ 779352 w 779352"/>
                <a:gd name="connsiteY1" fmla="*/ 537058 h 537058"/>
                <a:gd name="connsiteX2" fmla="*/ 0 w 779352"/>
                <a:gd name="connsiteY2" fmla="*/ 155270 h 537058"/>
                <a:gd name="connsiteX3" fmla="*/ 61796 w 779352"/>
                <a:gd name="connsiteY3" fmla="*/ 0 h 537058"/>
                <a:gd name="connsiteX0" fmla="*/ 61796 w 372477"/>
                <a:gd name="connsiteY0" fmla="*/ 0 h 531362"/>
                <a:gd name="connsiteX1" fmla="*/ 372477 w 372477"/>
                <a:gd name="connsiteY1" fmla="*/ 531362 h 531362"/>
                <a:gd name="connsiteX2" fmla="*/ 0 w 372477"/>
                <a:gd name="connsiteY2" fmla="*/ 155270 h 531362"/>
                <a:gd name="connsiteX3" fmla="*/ 61796 w 372477"/>
                <a:gd name="connsiteY3" fmla="*/ 0 h 531362"/>
                <a:gd name="connsiteX0" fmla="*/ 61796 w 331753"/>
                <a:gd name="connsiteY0" fmla="*/ 0 h 253821"/>
                <a:gd name="connsiteX1" fmla="*/ 331753 w 331753"/>
                <a:gd name="connsiteY1" fmla="*/ 253821 h 253821"/>
                <a:gd name="connsiteX2" fmla="*/ 0 w 331753"/>
                <a:gd name="connsiteY2" fmla="*/ 155270 h 253821"/>
                <a:gd name="connsiteX3" fmla="*/ 61796 w 331753"/>
                <a:gd name="connsiteY3" fmla="*/ 0 h 253821"/>
                <a:gd name="connsiteX0" fmla="*/ 27272 w 297229"/>
                <a:gd name="connsiteY0" fmla="*/ 0 h 253821"/>
                <a:gd name="connsiteX1" fmla="*/ 297229 w 297229"/>
                <a:gd name="connsiteY1" fmla="*/ 253821 h 253821"/>
                <a:gd name="connsiteX2" fmla="*/ 0 w 297229"/>
                <a:gd name="connsiteY2" fmla="*/ 87298 h 253821"/>
                <a:gd name="connsiteX3" fmla="*/ 27272 w 297229"/>
                <a:gd name="connsiteY3" fmla="*/ 0 h 253821"/>
                <a:gd name="connsiteX0" fmla="*/ 42091 w 297229"/>
                <a:gd name="connsiteY0" fmla="*/ 0 h 251134"/>
                <a:gd name="connsiteX1" fmla="*/ 297229 w 297229"/>
                <a:gd name="connsiteY1" fmla="*/ 251134 h 251134"/>
                <a:gd name="connsiteX2" fmla="*/ 0 w 297229"/>
                <a:gd name="connsiteY2" fmla="*/ 84611 h 251134"/>
                <a:gd name="connsiteX3" fmla="*/ 42091 w 297229"/>
                <a:gd name="connsiteY3" fmla="*/ 0 h 251134"/>
                <a:gd name="connsiteX0" fmla="*/ 42091 w 447880"/>
                <a:gd name="connsiteY0" fmla="*/ 0 h 382543"/>
                <a:gd name="connsiteX1" fmla="*/ 447880 w 447880"/>
                <a:gd name="connsiteY1" fmla="*/ 382543 h 382543"/>
                <a:gd name="connsiteX2" fmla="*/ 0 w 447880"/>
                <a:gd name="connsiteY2" fmla="*/ 84611 h 382543"/>
                <a:gd name="connsiteX3" fmla="*/ 42091 w 447880"/>
                <a:gd name="connsiteY3" fmla="*/ 0 h 382543"/>
                <a:gd name="connsiteX0" fmla="*/ 238606 w 447880"/>
                <a:gd name="connsiteY0" fmla="*/ 0 h 592558"/>
                <a:gd name="connsiteX1" fmla="*/ 447880 w 447880"/>
                <a:gd name="connsiteY1" fmla="*/ 592558 h 592558"/>
                <a:gd name="connsiteX2" fmla="*/ 0 w 447880"/>
                <a:gd name="connsiteY2" fmla="*/ 294626 h 592558"/>
                <a:gd name="connsiteX3" fmla="*/ 238606 w 447880"/>
                <a:gd name="connsiteY3" fmla="*/ 0 h 592558"/>
                <a:gd name="connsiteX0" fmla="*/ 333152 w 542426"/>
                <a:gd name="connsiteY0" fmla="*/ 167167 h 759725"/>
                <a:gd name="connsiteX1" fmla="*/ 542426 w 542426"/>
                <a:gd name="connsiteY1" fmla="*/ 759725 h 759725"/>
                <a:gd name="connsiteX2" fmla="*/ 0 w 542426"/>
                <a:gd name="connsiteY2" fmla="*/ 0 h 759725"/>
                <a:gd name="connsiteX3" fmla="*/ 333152 w 542426"/>
                <a:gd name="connsiteY3" fmla="*/ 167167 h 75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426" h="759725">
                  <a:moveTo>
                    <a:pt x="333152" y="167167"/>
                  </a:moveTo>
                  <a:lnTo>
                    <a:pt x="542426" y="759725"/>
                  </a:lnTo>
                  <a:lnTo>
                    <a:pt x="0" y="0"/>
                  </a:lnTo>
                  <a:lnTo>
                    <a:pt x="333152" y="167167"/>
                  </a:lnTo>
                  <a:close/>
                </a:path>
              </a:pathLst>
            </a:custGeom>
            <a:solidFill>
              <a:srgbClr val="1D9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63" name="Triângulo isósceles 20">
              <a:extLst>
                <a:ext uri="{FF2B5EF4-FFF2-40B4-BE49-F238E27FC236}">
                  <a16:creationId xmlns:a16="http://schemas.microsoft.com/office/drawing/2014/main" id="{D2533FC1-1B36-44C9-8C7B-D5C08C64FAF8}"/>
                </a:ext>
              </a:extLst>
            </p:cNvPr>
            <p:cNvSpPr/>
            <p:nvPr/>
          </p:nvSpPr>
          <p:spPr>
            <a:xfrm rot="14202947">
              <a:off x="3538027" y="-839916"/>
              <a:ext cx="146472" cy="269030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367626 w 1085182"/>
                <a:gd name="connsiteY0" fmla="*/ 0 h 693670"/>
                <a:gd name="connsiteX1" fmla="*/ 1085182 w 1085182"/>
                <a:gd name="connsiteY1" fmla="*/ 537058 h 693670"/>
                <a:gd name="connsiteX2" fmla="*/ 0 w 1085182"/>
                <a:gd name="connsiteY2" fmla="*/ 693670 h 693670"/>
                <a:gd name="connsiteX3" fmla="*/ 367626 w 1085182"/>
                <a:gd name="connsiteY3" fmla="*/ 0 h 693670"/>
                <a:gd name="connsiteX0" fmla="*/ 61796 w 779352"/>
                <a:gd name="connsiteY0" fmla="*/ 0 h 537058"/>
                <a:gd name="connsiteX1" fmla="*/ 779352 w 779352"/>
                <a:gd name="connsiteY1" fmla="*/ 537058 h 537058"/>
                <a:gd name="connsiteX2" fmla="*/ 0 w 779352"/>
                <a:gd name="connsiteY2" fmla="*/ 155270 h 537058"/>
                <a:gd name="connsiteX3" fmla="*/ 61796 w 779352"/>
                <a:gd name="connsiteY3" fmla="*/ 0 h 537058"/>
                <a:gd name="connsiteX0" fmla="*/ 61796 w 372477"/>
                <a:gd name="connsiteY0" fmla="*/ 0 h 531362"/>
                <a:gd name="connsiteX1" fmla="*/ 372477 w 372477"/>
                <a:gd name="connsiteY1" fmla="*/ 531362 h 531362"/>
                <a:gd name="connsiteX2" fmla="*/ 0 w 372477"/>
                <a:gd name="connsiteY2" fmla="*/ 155270 h 531362"/>
                <a:gd name="connsiteX3" fmla="*/ 61796 w 372477"/>
                <a:gd name="connsiteY3" fmla="*/ 0 h 531362"/>
                <a:gd name="connsiteX0" fmla="*/ 61796 w 331753"/>
                <a:gd name="connsiteY0" fmla="*/ 0 h 253821"/>
                <a:gd name="connsiteX1" fmla="*/ 331753 w 331753"/>
                <a:gd name="connsiteY1" fmla="*/ 253821 h 253821"/>
                <a:gd name="connsiteX2" fmla="*/ 0 w 331753"/>
                <a:gd name="connsiteY2" fmla="*/ 155270 h 253821"/>
                <a:gd name="connsiteX3" fmla="*/ 61796 w 331753"/>
                <a:gd name="connsiteY3" fmla="*/ 0 h 253821"/>
                <a:gd name="connsiteX0" fmla="*/ 27272 w 297229"/>
                <a:gd name="connsiteY0" fmla="*/ 0 h 253821"/>
                <a:gd name="connsiteX1" fmla="*/ 297229 w 297229"/>
                <a:gd name="connsiteY1" fmla="*/ 253821 h 253821"/>
                <a:gd name="connsiteX2" fmla="*/ 0 w 297229"/>
                <a:gd name="connsiteY2" fmla="*/ 87298 h 253821"/>
                <a:gd name="connsiteX3" fmla="*/ 27272 w 297229"/>
                <a:gd name="connsiteY3" fmla="*/ 0 h 253821"/>
                <a:gd name="connsiteX0" fmla="*/ 42091 w 297229"/>
                <a:gd name="connsiteY0" fmla="*/ 0 h 251134"/>
                <a:gd name="connsiteX1" fmla="*/ 297229 w 297229"/>
                <a:gd name="connsiteY1" fmla="*/ 251134 h 251134"/>
                <a:gd name="connsiteX2" fmla="*/ 0 w 297229"/>
                <a:gd name="connsiteY2" fmla="*/ 84611 h 251134"/>
                <a:gd name="connsiteX3" fmla="*/ 42091 w 297229"/>
                <a:gd name="connsiteY3" fmla="*/ 0 h 251134"/>
                <a:gd name="connsiteX0" fmla="*/ 42091 w 447880"/>
                <a:gd name="connsiteY0" fmla="*/ 0 h 382543"/>
                <a:gd name="connsiteX1" fmla="*/ 447880 w 447880"/>
                <a:gd name="connsiteY1" fmla="*/ 382543 h 382543"/>
                <a:gd name="connsiteX2" fmla="*/ 0 w 447880"/>
                <a:gd name="connsiteY2" fmla="*/ 84611 h 382543"/>
                <a:gd name="connsiteX3" fmla="*/ 42091 w 447880"/>
                <a:gd name="connsiteY3" fmla="*/ 0 h 382543"/>
                <a:gd name="connsiteX0" fmla="*/ 238606 w 447880"/>
                <a:gd name="connsiteY0" fmla="*/ 0 h 592558"/>
                <a:gd name="connsiteX1" fmla="*/ 447880 w 447880"/>
                <a:gd name="connsiteY1" fmla="*/ 592558 h 592558"/>
                <a:gd name="connsiteX2" fmla="*/ 0 w 447880"/>
                <a:gd name="connsiteY2" fmla="*/ 294626 h 592558"/>
                <a:gd name="connsiteX3" fmla="*/ 238606 w 447880"/>
                <a:gd name="connsiteY3" fmla="*/ 0 h 592558"/>
                <a:gd name="connsiteX0" fmla="*/ 333152 w 542426"/>
                <a:gd name="connsiteY0" fmla="*/ 167167 h 759725"/>
                <a:gd name="connsiteX1" fmla="*/ 542426 w 542426"/>
                <a:gd name="connsiteY1" fmla="*/ 759725 h 759725"/>
                <a:gd name="connsiteX2" fmla="*/ 0 w 542426"/>
                <a:gd name="connsiteY2" fmla="*/ 0 h 759725"/>
                <a:gd name="connsiteX3" fmla="*/ 333152 w 542426"/>
                <a:gd name="connsiteY3" fmla="*/ 167167 h 759725"/>
                <a:gd name="connsiteX0" fmla="*/ 0 w 209274"/>
                <a:gd name="connsiteY0" fmla="*/ 0 h 592558"/>
                <a:gd name="connsiteX1" fmla="*/ 209274 w 209274"/>
                <a:gd name="connsiteY1" fmla="*/ 592558 h 592558"/>
                <a:gd name="connsiteX2" fmla="*/ 62802 w 209274"/>
                <a:gd name="connsiteY2" fmla="*/ 440289 h 592558"/>
                <a:gd name="connsiteX3" fmla="*/ 0 w 209274"/>
                <a:gd name="connsiteY3" fmla="*/ 0 h 592558"/>
                <a:gd name="connsiteX0" fmla="*/ 43842 w 146472"/>
                <a:gd name="connsiteY0" fmla="*/ 0 h 269030"/>
                <a:gd name="connsiteX1" fmla="*/ 146472 w 146472"/>
                <a:gd name="connsiteY1" fmla="*/ 269030 h 269030"/>
                <a:gd name="connsiteX2" fmla="*/ 0 w 146472"/>
                <a:gd name="connsiteY2" fmla="*/ 116761 h 269030"/>
                <a:gd name="connsiteX3" fmla="*/ 43842 w 146472"/>
                <a:gd name="connsiteY3" fmla="*/ 0 h 26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472" h="269030">
                  <a:moveTo>
                    <a:pt x="43842" y="0"/>
                  </a:moveTo>
                  <a:lnTo>
                    <a:pt x="146472" y="269030"/>
                  </a:lnTo>
                  <a:lnTo>
                    <a:pt x="0" y="116761"/>
                  </a:lnTo>
                  <a:lnTo>
                    <a:pt x="43842" y="0"/>
                  </a:lnTo>
                  <a:close/>
                </a:path>
              </a:pathLst>
            </a:custGeom>
            <a:solidFill>
              <a:srgbClr val="1D9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64" name="Triângulo isósceles 20">
              <a:extLst>
                <a:ext uri="{FF2B5EF4-FFF2-40B4-BE49-F238E27FC236}">
                  <a16:creationId xmlns:a16="http://schemas.microsoft.com/office/drawing/2014/main" id="{C9C8CD6B-B8D5-41B0-84EC-8175D5B5E4F0}"/>
                </a:ext>
              </a:extLst>
            </p:cNvPr>
            <p:cNvSpPr/>
            <p:nvPr/>
          </p:nvSpPr>
          <p:spPr>
            <a:xfrm>
              <a:off x="-19398" y="-1953616"/>
              <a:ext cx="876634" cy="604809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0 w 876634"/>
                <a:gd name="connsiteY0" fmla="*/ 312583 h 604809"/>
                <a:gd name="connsiteX1" fmla="*/ 876634 w 876634"/>
                <a:gd name="connsiteY1" fmla="*/ 0 h 604809"/>
                <a:gd name="connsiteX2" fmla="*/ 34638 w 876634"/>
                <a:gd name="connsiteY2" fmla="*/ 604809 h 604809"/>
                <a:gd name="connsiteX3" fmla="*/ 0 w 876634"/>
                <a:gd name="connsiteY3" fmla="*/ 312583 h 60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634" h="604809">
                  <a:moveTo>
                    <a:pt x="0" y="312583"/>
                  </a:moveTo>
                  <a:lnTo>
                    <a:pt x="876634" y="0"/>
                  </a:lnTo>
                  <a:lnTo>
                    <a:pt x="34638" y="604809"/>
                  </a:lnTo>
                  <a:lnTo>
                    <a:pt x="0" y="312583"/>
                  </a:lnTo>
                  <a:close/>
                </a:path>
              </a:pathLst>
            </a:custGeom>
            <a:solidFill>
              <a:srgbClr val="216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Triângulo isósceles 20">
              <a:extLst>
                <a:ext uri="{FF2B5EF4-FFF2-40B4-BE49-F238E27FC236}">
                  <a16:creationId xmlns:a16="http://schemas.microsoft.com/office/drawing/2014/main" id="{68981C4E-8BF1-4EAF-8376-32D5A74A5C18}"/>
                </a:ext>
              </a:extLst>
            </p:cNvPr>
            <p:cNvSpPr/>
            <p:nvPr/>
          </p:nvSpPr>
          <p:spPr>
            <a:xfrm rot="311145">
              <a:off x="-7918" y="-5798571"/>
              <a:ext cx="419863" cy="171440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674342 w 1085182"/>
                <a:gd name="connsiteY0" fmla="*/ 0 h 270079"/>
                <a:gd name="connsiteX1" fmla="*/ 1085182 w 1085182"/>
                <a:gd name="connsiteY1" fmla="*/ 113467 h 270079"/>
                <a:gd name="connsiteX2" fmla="*/ 0 w 1085182"/>
                <a:gd name="connsiteY2" fmla="*/ 270079 h 270079"/>
                <a:gd name="connsiteX3" fmla="*/ 674342 w 1085182"/>
                <a:gd name="connsiteY3" fmla="*/ 0 h 270079"/>
                <a:gd name="connsiteX0" fmla="*/ 9023 w 419863"/>
                <a:gd name="connsiteY0" fmla="*/ 0 h 171440"/>
                <a:gd name="connsiteX1" fmla="*/ 419863 w 419863"/>
                <a:gd name="connsiteY1" fmla="*/ 113467 h 171440"/>
                <a:gd name="connsiteX2" fmla="*/ 0 w 419863"/>
                <a:gd name="connsiteY2" fmla="*/ 171440 h 171440"/>
                <a:gd name="connsiteX3" fmla="*/ 9023 w 419863"/>
                <a:gd name="connsiteY3" fmla="*/ 0 h 17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63" h="171440">
                  <a:moveTo>
                    <a:pt x="9023" y="0"/>
                  </a:moveTo>
                  <a:lnTo>
                    <a:pt x="419863" y="113467"/>
                  </a:lnTo>
                  <a:lnTo>
                    <a:pt x="0" y="171440"/>
                  </a:lnTo>
                  <a:lnTo>
                    <a:pt x="9023" y="0"/>
                  </a:lnTo>
                  <a:close/>
                </a:path>
              </a:pathLst>
            </a:custGeom>
            <a:solidFill>
              <a:srgbClr val="1F6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Retângulo 53">
            <a:extLst>
              <a:ext uri="{FF2B5EF4-FFF2-40B4-BE49-F238E27FC236}">
                <a16:creationId xmlns:a16="http://schemas.microsoft.com/office/drawing/2014/main" id="{7E53ABCE-7C5E-4861-B4B8-3D7655F5DEA6}"/>
              </a:ext>
            </a:extLst>
          </p:cNvPr>
          <p:cNvSpPr/>
          <p:nvPr/>
        </p:nvSpPr>
        <p:spPr>
          <a:xfrm>
            <a:off x="4443752" y="342105"/>
            <a:ext cx="3311847" cy="58618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B</a:t>
            </a: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7B766D3A-69BA-45F8-914A-87BF16A3E203}"/>
              </a:ext>
            </a:extLst>
          </p:cNvPr>
          <p:cNvSpPr/>
          <p:nvPr/>
        </p:nvSpPr>
        <p:spPr>
          <a:xfrm>
            <a:off x="1104357" y="894521"/>
            <a:ext cx="3221146" cy="4770783"/>
          </a:xfrm>
          <a:prstGeom prst="rect">
            <a:avLst/>
          </a:prstGeom>
          <a:solidFill>
            <a:srgbClr val="14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989EEFE4-040A-4139-9646-ED06566DBD9A}"/>
              </a:ext>
            </a:extLst>
          </p:cNvPr>
          <p:cNvSpPr/>
          <p:nvPr/>
        </p:nvSpPr>
        <p:spPr>
          <a:xfrm>
            <a:off x="7866498" y="894521"/>
            <a:ext cx="3221146" cy="4770783"/>
          </a:xfrm>
          <a:prstGeom prst="rect">
            <a:avLst/>
          </a:prstGeom>
          <a:solidFill>
            <a:srgbClr val="14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6B1D32FC-F237-43DC-A044-3EC374A5BB5B}"/>
              </a:ext>
            </a:extLst>
          </p:cNvPr>
          <p:cNvSpPr/>
          <p:nvPr/>
        </p:nvSpPr>
        <p:spPr>
          <a:xfrm>
            <a:off x="1151737" y="960120"/>
            <a:ext cx="3112770" cy="4602481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0A9AFE68-1731-47D6-8F5B-3D690CDD9AD3}"/>
              </a:ext>
            </a:extLst>
          </p:cNvPr>
          <p:cNvSpPr/>
          <p:nvPr/>
        </p:nvSpPr>
        <p:spPr>
          <a:xfrm>
            <a:off x="7931332" y="989148"/>
            <a:ext cx="3112770" cy="4602481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2C21EEC-83BB-4E6D-87D7-5E677CEBD51A}"/>
              </a:ext>
            </a:extLst>
          </p:cNvPr>
          <p:cNvSpPr/>
          <p:nvPr/>
        </p:nvSpPr>
        <p:spPr>
          <a:xfrm>
            <a:off x="4506912" y="396240"/>
            <a:ext cx="3168505" cy="5760011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4C07386-1096-4939-A88A-4BDE383904BB}"/>
              </a:ext>
            </a:extLst>
          </p:cNvPr>
          <p:cNvSpPr txBox="1"/>
          <p:nvPr/>
        </p:nvSpPr>
        <p:spPr>
          <a:xfrm>
            <a:off x="4639511" y="3759839"/>
            <a:ext cx="29129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ALUNOS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PARTICIPANTES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3EDBF3C-0688-4342-9503-F14C56DD369B}"/>
              </a:ext>
            </a:extLst>
          </p:cNvPr>
          <p:cNvGrpSpPr/>
          <p:nvPr/>
        </p:nvGrpSpPr>
        <p:grpSpPr>
          <a:xfrm>
            <a:off x="5287168" y="5421313"/>
            <a:ext cx="1677194" cy="539934"/>
            <a:chOff x="5287168" y="5421313"/>
            <a:chExt cx="1677194" cy="539934"/>
          </a:xfrm>
        </p:grpSpPr>
        <p:sp>
          <p:nvSpPr>
            <p:cNvPr id="38" name="Retângulo 14">
              <a:extLst>
                <a:ext uri="{FF2B5EF4-FFF2-40B4-BE49-F238E27FC236}">
                  <a16:creationId xmlns:a16="http://schemas.microsoft.com/office/drawing/2014/main" id="{96A978EE-B626-44FF-866D-661DEBD64A81}"/>
                </a:ext>
              </a:extLst>
            </p:cNvPr>
            <p:cNvSpPr/>
            <p:nvPr/>
          </p:nvSpPr>
          <p:spPr>
            <a:xfrm>
              <a:off x="5346700" y="5504841"/>
              <a:ext cx="1617662" cy="456406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1AA5CCFF-0E25-4765-8A90-6FBE75F7A6EE}"/>
                </a:ext>
              </a:extLst>
            </p:cNvPr>
            <p:cNvGrpSpPr/>
            <p:nvPr/>
          </p:nvGrpSpPr>
          <p:grpSpPr>
            <a:xfrm>
              <a:off x="5287168" y="5421313"/>
              <a:ext cx="1617662" cy="461665"/>
              <a:chOff x="5287168" y="5421313"/>
              <a:chExt cx="1617662" cy="461665"/>
            </a:xfrm>
          </p:grpSpPr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34D9399D-D4A1-47A8-9FFD-30A88AC55758}"/>
                  </a:ext>
                </a:extLst>
              </p:cNvPr>
              <p:cNvSpPr/>
              <p:nvPr/>
            </p:nvSpPr>
            <p:spPr>
              <a:xfrm>
                <a:off x="5287168" y="5421313"/>
                <a:ext cx="1617662" cy="456406"/>
              </a:xfrm>
              <a:custGeom>
                <a:avLst/>
                <a:gdLst>
                  <a:gd name="connsiteX0" fmla="*/ 0 w 431800"/>
                  <a:gd name="connsiteY0" fmla="*/ 0 h 330200"/>
                  <a:gd name="connsiteX1" fmla="*/ 431800 w 431800"/>
                  <a:gd name="connsiteY1" fmla="*/ 0 h 330200"/>
                  <a:gd name="connsiteX2" fmla="*/ 431800 w 431800"/>
                  <a:gd name="connsiteY2" fmla="*/ 330200 h 330200"/>
                  <a:gd name="connsiteX3" fmla="*/ 0 w 431800"/>
                  <a:gd name="connsiteY3" fmla="*/ 330200 h 330200"/>
                  <a:gd name="connsiteX4" fmla="*/ 0 w 431800"/>
                  <a:gd name="connsiteY4" fmla="*/ 0 h 330200"/>
                  <a:gd name="connsiteX0" fmla="*/ 0 w 519906"/>
                  <a:gd name="connsiteY0" fmla="*/ 0 h 373063"/>
                  <a:gd name="connsiteX1" fmla="*/ 519906 w 519906"/>
                  <a:gd name="connsiteY1" fmla="*/ 42863 h 373063"/>
                  <a:gd name="connsiteX2" fmla="*/ 519906 w 519906"/>
                  <a:gd name="connsiteY2" fmla="*/ 373063 h 373063"/>
                  <a:gd name="connsiteX3" fmla="*/ 88106 w 519906"/>
                  <a:gd name="connsiteY3" fmla="*/ 373063 h 373063"/>
                  <a:gd name="connsiteX4" fmla="*/ 0 w 519906"/>
                  <a:gd name="connsiteY4" fmla="*/ 0 h 373063"/>
                  <a:gd name="connsiteX0" fmla="*/ 73819 w 593725"/>
                  <a:gd name="connsiteY0" fmla="*/ 0 h 437357"/>
                  <a:gd name="connsiteX1" fmla="*/ 593725 w 593725"/>
                  <a:gd name="connsiteY1" fmla="*/ 42863 h 437357"/>
                  <a:gd name="connsiteX2" fmla="*/ 593725 w 593725"/>
                  <a:gd name="connsiteY2" fmla="*/ 373063 h 437357"/>
                  <a:gd name="connsiteX3" fmla="*/ 0 w 593725"/>
                  <a:gd name="connsiteY3" fmla="*/ 437357 h 437357"/>
                  <a:gd name="connsiteX4" fmla="*/ 73819 w 593725"/>
                  <a:gd name="connsiteY4" fmla="*/ 0 h 437357"/>
                  <a:gd name="connsiteX0" fmla="*/ 73819 w 1617662"/>
                  <a:gd name="connsiteY0" fmla="*/ 9524 h 446881"/>
                  <a:gd name="connsiteX1" fmla="*/ 1617662 w 1617662"/>
                  <a:gd name="connsiteY1" fmla="*/ 0 h 446881"/>
                  <a:gd name="connsiteX2" fmla="*/ 593725 w 1617662"/>
                  <a:gd name="connsiteY2" fmla="*/ 382587 h 446881"/>
                  <a:gd name="connsiteX3" fmla="*/ 0 w 1617662"/>
                  <a:gd name="connsiteY3" fmla="*/ 446881 h 446881"/>
                  <a:gd name="connsiteX4" fmla="*/ 73819 w 1617662"/>
                  <a:gd name="connsiteY4" fmla="*/ 9524 h 446881"/>
                  <a:gd name="connsiteX0" fmla="*/ 73819 w 1617662"/>
                  <a:gd name="connsiteY0" fmla="*/ 9524 h 456406"/>
                  <a:gd name="connsiteX1" fmla="*/ 1617662 w 1617662"/>
                  <a:gd name="connsiteY1" fmla="*/ 0 h 456406"/>
                  <a:gd name="connsiteX2" fmla="*/ 1517650 w 1617662"/>
                  <a:gd name="connsiteY2" fmla="*/ 456406 h 456406"/>
                  <a:gd name="connsiteX3" fmla="*/ 0 w 1617662"/>
                  <a:gd name="connsiteY3" fmla="*/ 446881 h 456406"/>
                  <a:gd name="connsiteX4" fmla="*/ 73819 w 1617662"/>
                  <a:gd name="connsiteY4" fmla="*/ 9524 h 456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7662" h="456406">
                    <a:moveTo>
                      <a:pt x="73819" y="9524"/>
                    </a:moveTo>
                    <a:lnTo>
                      <a:pt x="1617662" y="0"/>
                    </a:lnTo>
                    <a:lnTo>
                      <a:pt x="1517650" y="456406"/>
                    </a:lnTo>
                    <a:lnTo>
                      <a:pt x="0" y="446881"/>
                    </a:lnTo>
                    <a:lnTo>
                      <a:pt x="73819" y="9524"/>
                    </a:lnTo>
                    <a:close/>
                  </a:path>
                </a:pathLst>
              </a:custGeom>
              <a:solidFill>
                <a:srgbClr val="F7F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A272388B-B733-47A6-AEA4-F918F04C8E4D}"/>
                  </a:ext>
                </a:extLst>
              </p:cNvPr>
              <p:cNvSpPr txBox="1"/>
              <p:nvPr/>
            </p:nvSpPr>
            <p:spPr>
              <a:xfrm>
                <a:off x="5606923" y="5421313"/>
                <a:ext cx="9781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2400" dirty="0">
                    <a:latin typeface="Burbank Big Condensed Black" pitchFamily="2" charset="0"/>
                  </a:rPr>
                  <a:t>INICIAR</a:t>
                </a:r>
                <a:endParaRPr lang="pt-BR" dirty="0">
                  <a:latin typeface="Burbank Big Condensed Black" pitchFamily="2" charset="0"/>
                </a:endParaRPr>
              </a:p>
            </p:txBody>
          </p:sp>
        </p:grpSp>
      </p:grpSp>
      <p:sp>
        <p:nvSpPr>
          <p:cNvPr id="27" name="Retângulo 26">
            <a:extLst>
              <a:ext uri="{FF2B5EF4-FFF2-40B4-BE49-F238E27FC236}">
                <a16:creationId xmlns:a16="http://schemas.microsoft.com/office/drawing/2014/main" id="{03AADE90-43DC-4E59-9A11-41A8E2453E6B}"/>
              </a:ext>
            </a:extLst>
          </p:cNvPr>
          <p:cNvSpPr/>
          <p:nvPr/>
        </p:nvSpPr>
        <p:spPr>
          <a:xfrm>
            <a:off x="1147899" y="3073400"/>
            <a:ext cx="3116608" cy="2498443"/>
          </a:xfrm>
          <a:prstGeom prst="rect">
            <a:avLst/>
          </a:prstGeom>
          <a:gradFill flip="none" rotWithShape="1">
            <a:gsLst>
              <a:gs pos="0">
                <a:srgbClr val="214DB0"/>
              </a:gs>
              <a:gs pos="100000">
                <a:srgbClr val="1B96DC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5F4C35F3-FA84-4FB4-A43E-E60BEF6A1B9F}"/>
              </a:ext>
            </a:extLst>
          </p:cNvPr>
          <p:cNvSpPr txBox="1"/>
          <p:nvPr/>
        </p:nvSpPr>
        <p:spPr>
          <a:xfrm>
            <a:off x="2035384" y="4759953"/>
            <a:ext cx="1364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CURSO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484E6B5A-E0AB-49B5-9CD9-5D078D479DB3}"/>
              </a:ext>
            </a:extLst>
          </p:cNvPr>
          <p:cNvSpPr/>
          <p:nvPr/>
        </p:nvSpPr>
        <p:spPr>
          <a:xfrm>
            <a:off x="7918767" y="3092450"/>
            <a:ext cx="3116608" cy="2498443"/>
          </a:xfrm>
          <a:prstGeom prst="rect">
            <a:avLst/>
          </a:prstGeom>
          <a:gradFill flip="none" rotWithShape="1">
            <a:gsLst>
              <a:gs pos="0">
                <a:srgbClr val="214DB0"/>
              </a:gs>
              <a:gs pos="100000">
                <a:srgbClr val="1B96DC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B337F80C-5658-49D2-9EB6-2341E43ADCC7}"/>
              </a:ext>
            </a:extLst>
          </p:cNvPr>
          <p:cNvSpPr txBox="1"/>
          <p:nvPr/>
        </p:nvSpPr>
        <p:spPr>
          <a:xfrm>
            <a:off x="8016506" y="4759953"/>
            <a:ext cx="2901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APRESENTAÇÃO</a:t>
            </a:r>
          </a:p>
        </p:txBody>
      </p:sp>
    </p:spTree>
    <p:extLst>
      <p:ext uri="{BB962C8B-B14F-4D97-AF65-F5344CB8AC3E}">
        <p14:creationId xmlns:p14="http://schemas.microsoft.com/office/powerpoint/2010/main" val="420386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E3093877-D104-4E6B-A3EE-018576B10060}"/>
              </a:ext>
            </a:extLst>
          </p:cNvPr>
          <p:cNvSpPr/>
          <p:nvPr/>
        </p:nvSpPr>
        <p:spPr>
          <a:xfrm>
            <a:off x="0" y="2"/>
            <a:ext cx="12230329" cy="6857998"/>
          </a:xfrm>
          <a:prstGeom prst="rect">
            <a:avLst/>
          </a:prstGeom>
          <a:gradFill flip="none" rotWithShape="1">
            <a:gsLst>
              <a:gs pos="0">
                <a:srgbClr val="214DB0"/>
              </a:gs>
              <a:gs pos="79000">
                <a:srgbClr val="1F7CC8"/>
              </a:gs>
              <a:gs pos="20000">
                <a:srgbClr val="1F7CC8"/>
              </a:gs>
              <a:gs pos="64000">
                <a:srgbClr val="1B96DC"/>
              </a:gs>
              <a:gs pos="47000">
                <a:srgbClr val="1A9DE1"/>
              </a:gs>
              <a:gs pos="100000">
                <a:srgbClr val="214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EC85ADF-5A71-42FB-829E-92865E3E721C}"/>
              </a:ext>
            </a:extLst>
          </p:cNvPr>
          <p:cNvGrpSpPr/>
          <p:nvPr/>
        </p:nvGrpSpPr>
        <p:grpSpPr>
          <a:xfrm>
            <a:off x="-19398" y="-183045"/>
            <a:ext cx="12349673" cy="7224091"/>
            <a:chOff x="-19398" y="-7675146"/>
            <a:chExt cx="12349673" cy="7224091"/>
          </a:xfrm>
        </p:grpSpPr>
        <p:sp>
          <p:nvSpPr>
            <p:cNvPr id="21" name="Triângulo isósceles 20">
              <a:extLst>
                <a:ext uri="{FF2B5EF4-FFF2-40B4-BE49-F238E27FC236}">
                  <a16:creationId xmlns:a16="http://schemas.microsoft.com/office/drawing/2014/main" id="{BB67AF81-93F6-4B25-B917-872103936126}"/>
                </a:ext>
              </a:extLst>
            </p:cNvPr>
            <p:cNvSpPr/>
            <p:nvPr/>
          </p:nvSpPr>
          <p:spPr>
            <a:xfrm rot="3676997">
              <a:off x="1931191" y="-7556553"/>
              <a:ext cx="841996" cy="604809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996" h="604809">
                  <a:moveTo>
                    <a:pt x="209202" y="213523"/>
                  </a:moveTo>
                  <a:lnTo>
                    <a:pt x="841996" y="0"/>
                  </a:lnTo>
                  <a:lnTo>
                    <a:pt x="0" y="604809"/>
                  </a:lnTo>
                  <a:lnTo>
                    <a:pt x="209202" y="213523"/>
                  </a:lnTo>
                  <a:close/>
                </a:path>
              </a:pathLst>
            </a:custGeom>
            <a:solidFill>
              <a:srgbClr val="1B9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Triângulo isósceles 20">
              <a:extLst>
                <a:ext uri="{FF2B5EF4-FFF2-40B4-BE49-F238E27FC236}">
                  <a16:creationId xmlns:a16="http://schemas.microsoft.com/office/drawing/2014/main" id="{84C69E5A-AA30-44CB-ACC1-E017C2EB91BE}"/>
                </a:ext>
              </a:extLst>
            </p:cNvPr>
            <p:cNvSpPr/>
            <p:nvPr/>
          </p:nvSpPr>
          <p:spPr>
            <a:xfrm rot="8710118">
              <a:off x="8464783" y="-7465023"/>
              <a:ext cx="225420" cy="130222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619044 w 841996"/>
                <a:gd name="connsiteY0" fmla="*/ 6645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619044 w 841996"/>
                <a:gd name="connsiteY3" fmla="*/ 66453 h 604809"/>
                <a:gd name="connsiteX0" fmla="*/ 0 w 222952"/>
                <a:gd name="connsiteY0" fmla="*/ 66453 h 160216"/>
                <a:gd name="connsiteX1" fmla="*/ 222952 w 222952"/>
                <a:gd name="connsiteY1" fmla="*/ 0 h 160216"/>
                <a:gd name="connsiteX2" fmla="*/ 9430 w 222952"/>
                <a:gd name="connsiteY2" fmla="*/ 160216 h 160216"/>
                <a:gd name="connsiteX3" fmla="*/ 0 w 222952"/>
                <a:gd name="connsiteY3" fmla="*/ 66453 h 160216"/>
                <a:gd name="connsiteX0" fmla="*/ 0 w 225420"/>
                <a:gd name="connsiteY0" fmla="*/ 90846 h 184609"/>
                <a:gd name="connsiteX1" fmla="*/ 225420 w 225420"/>
                <a:gd name="connsiteY1" fmla="*/ 0 h 184609"/>
                <a:gd name="connsiteX2" fmla="*/ 9430 w 225420"/>
                <a:gd name="connsiteY2" fmla="*/ 184609 h 184609"/>
                <a:gd name="connsiteX3" fmla="*/ 0 w 225420"/>
                <a:gd name="connsiteY3" fmla="*/ 90846 h 184609"/>
                <a:gd name="connsiteX0" fmla="*/ 0 w 225420"/>
                <a:gd name="connsiteY0" fmla="*/ 90846 h 130222"/>
                <a:gd name="connsiteX1" fmla="*/ 225420 w 225420"/>
                <a:gd name="connsiteY1" fmla="*/ 0 h 130222"/>
                <a:gd name="connsiteX2" fmla="*/ 64681 w 225420"/>
                <a:gd name="connsiteY2" fmla="*/ 130222 h 130222"/>
                <a:gd name="connsiteX3" fmla="*/ 0 w 225420"/>
                <a:gd name="connsiteY3" fmla="*/ 90846 h 13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20" h="130222">
                  <a:moveTo>
                    <a:pt x="0" y="90846"/>
                  </a:moveTo>
                  <a:lnTo>
                    <a:pt x="225420" y="0"/>
                  </a:lnTo>
                  <a:lnTo>
                    <a:pt x="64681" y="130222"/>
                  </a:lnTo>
                  <a:lnTo>
                    <a:pt x="0" y="90846"/>
                  </a:lnTo>
                  <a:close/>
                </a:path>
              </a:pathLst>
            </a:custGeom>
            <a:solidFill>
              <a:srgbClr val="1BA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Triângulo isósceles 20">
              <a:extLst>
                <a:ext uri="{FF2B5EF4-FFF2-40B4-BE49-F238E27FC236}">
                  <a16:creationId xmlns:a16="http://schemas.microsoft.com/office/drawing/2014/main" id="{AE596BB1-3292-46E6-8FA0-2C69A2855CF6}"/>
                </a:ext>
              </a:extLst>
            </p:cNvPr>
            <p:cNvSpPr/>
            <p:nvPr/>
          </p:nvSpPr>
          <p:spPr>
            <a:xfrm rot="9076997">
              <a:off x="11245093" y="-6525104"/>
              <a:ext cx="1085182" cy="271020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5182" h="271020">
                  <a:moveTo>
                    <a:pt x="157793" y="0"/>
                  </a:moveTo>
                  <a:lnTo>
                    <a:pt x="1085182" y="114408"/>
                  </a:lnTo>
                  <a:lnTo>
                    <a:pt x="0" y="271020"/>
                  </a:lnTo>
                  <a:lnTo>
                    <a:pt x="157793" y="0"/>
                  </a:lnTo>
                  <a:close/>
                </a:path>
              </a:pathLst>
            </a:custGeom>
            <a:solidFill>
              <a:srgbClr val="1F6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Triângulo isósceles 20">
              <a:extLst>
                <a:ext uri="{FF2B5EF4-FFF2-40B4-BE49-F238E27FC236}">
                  <a16:creationId xmlns:a16="http://schemas.microsoft.com/office/drawing/2014/main" id="{5EDCE1F8-1860-4CD8-978A-558657450A61}"/>
                </a:ext>
              </a:extLst>
            </p:cNvPr>
            <p:cNvSpPr/>
            <p:nvPr/>
          </p:nvSpPr>
          <p:spPr>
            <a:xfrm rot="9076997">
              <a:off x="11892655" y="-2516456"/>
              <a:ext cx="297229" cy="251134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367626 w 1085182"/>
                <a:gd name="connsiteY0" fmla="*/ 0 h 693670"/>
                <a:gd name="connsiteX1" fmla="*/ 1085182 w 1085182"/>
                <a:gd name="connsiteY1" fmla="*/ 537058 h 693670"/>
                <a:gd name="connsiteX2" fmla="*/ 0 w 1085182"/>
                <a:gd name="connsiteY2" fmla="*/ 693670 h 693670"/>
                <a:gd name="connsiteX3" fmla="*/ 367626 w 1085182"/>
                <a:gd name="connsiteY3" fmla="*/ 0 h 693670"/>
                <a:gd name="connsiteX0" fmla="*/ 61796 w 779352"/>
                <a:gd name="connsiteY0" fmla="*/ 0 h 537058"/>
                <a:gd name="connsiteX1" fmla="*/ 779352 w 779352"/>
                <a:gd name="connsiteY1" fmla="*/ 537058 h 537058"/>
                <a:gd name="connsiteX2" fmla="*/ 0 w 779352"/>
                <a:gd name="connsiteY2" fmla="*/ 155270 h 537058"/>
                <a:gd name="connsiteX3" fmla="*/ 61796 w 779352"/>
                <a:gd name="connsiteY3" fmla="*/ 0 h 537058"/>
                <a:gd name="connsiteX0" fmla="*/ 61796 w 372477"/>
                <a:gd name="connsiteY0" fmla="*/ 0 h 531362"/>
                <a:gd name="connsiteX1" fmla="*/ 372477 w 372477"/>
                <a:gd name="connsiteY1" fmla="*/ 531362 h 531362"/>
                <a:gd name="connsiteX2" fmla="*/ 0 w 372477"/>
                <a:gd name="connsiteY2" fmla="*/ 155270 h 531362"/>
                <a:gd name="connsiteX3" fmla="*/ 61796 w 372477"/>
                <a:gd name="connsiteY3" fmla="*/ 0 h 531362"/>
                <a:gd name="connsiteX0" fmla="*/ 61796 w 331753"/>
                <a:gd name="connsiteY0" fmla="*/ 0 h 253821"/>
                <a:gd name="connsiteX1" fmla="*/ 331753 w 331753"/>
                <a:gd name="connsiteY1" fmla="*/ 253821 h 253821"/>
                <a:gd name="connsiteX2" fmla="*/ 0 w 331753"/>
                <a:gd name="connsiteY2" fmla="*/ 155270 h 253821"/>
                <a:gd name="connsiteX3" fmla="*/ 61796 w 331753"/>
                <a:gd name="connsiteY3" fmla="*/ 0 h 253821"/>
                <a:gd name="connsiteX0" fmla="*/ 27272 w 297229"/>
                <a:gd name="connsiteY0" fmla="*/ 0 h 253821"/>
                <a:gd name="connsiteX1" fmla="*/ 297229 w 297229"/>
                <a:gd name="connsiteY1" fmla="*/ 253821 h 253821"/>
                <a:gd name="connsiteX2" fmla="*/ 0 w 297229"/>
                <a:gd name="connsiteY2" fmla="*/ 87298 h 253821"/>
                <a:gd name="connsiteX3" fmla="*/ 27272 w 297229"/>
                <a:gd name="connsiteY3" fmla="*/ 0 h 253821"/>
                <a:gd name="connsiteX0" fmla="*/ 42091 w 297229"/>
                <a:gd name="connsiteY0" fmla="*/ 0 h 251134"/>
                <a:gd name="connsiteX1" fmla="*/ 297229 w 297229"/>
                <a:gd name="connsiteY1" fmla="*/ 251134 h 251134"/>
                <a:gd name="connsiteX2" fmla="*/ 0 w 297229"/>
                <a:gd name="connsiteY2" fmla="*/ 84611 h 251134"/>
                <a:gd name="connsiteX3" fmla="*/ 42091 w 297229"/>
                <a:gd name="connsiteY3" fmla="*/ 0 h 25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229" h="251134">
                  <a:moveTo>
                    <a:pt x="42091" y="0"/>
                  </a:moveTo>
                  <a:lnTo>
                    <a:pt x="297229" y="251134"/>
                  </a:lnTo>
                  <a:lnTo>
                    <a:pt x="0" y="84611"/>
                  </a:lnTo>
                  <a:lnTo>
                    <a:pt x="42091" y="0"/>
                  </a:lnTo>
                  <a:close/>
                </a:path>
              </a:pathLst>
            </a:custGeom>
            <a:solidFill>
              <a:srgbClr val="1F6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62" name="Triângulo isósceles 20">
              <a:extLst>
                <a:ext uri="{FF2B5EF4-FFF2-40B4-BE49-F238E27FC236}">
                  <a16:creationId xmlns:a16="http://schemas.microsoft.com/office/drawing/2014/main" id="{3B16EC63-AA88-417C-9662-8C7EA19FCD56}"/>
                </a:ext>
              </a:extLst>
            </p:cNvPr>
            <p:cNvSpPr/>
            <p:nvPr/>
          </p:nvSpPr>
          <p:spPr>
            <a:xfrm rot="9076997">
              <a:off x="9544471" y="-1210780"/>
              <a:ext cx="542426" cy="759725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367626 w 1085182"/>
                <a:gd name="connsiteY0" fmla="*/ 0 h 693670"/>
                <a:gd name="connsiteX1" fmla="*/ 1085182 w 1085182"/>
                <a:gd name="connsiteY1" fmla="*/ 537058 h 693670"/>
                <a:gd name="connsiteX2" fmla="*/ 0 w 1085182"/>
                <a:gd name="connsiteY2" fmla="*/ 693670 h 693670"/>
                <a:gd name="connsiteX3" fmla="*/ 367626 w 1085182"/>
                <a:gd name="connsiteY3" fmla="*/ 0 h 693670"/>
                <a:gd name="connsiteX0" fmla="*/ 61796 w 779352"/>
                <a:gd name="connsiteY0" fmla="*/ 0 h 537058"/>
                <a:gd name="connsiteX1" fmla="*/ 779352 w 779352"/>
                <a:gd name="connsiteY1" fmla="*/ 537058 h 537058"/>
                <a:gd name="connsiteX2" fmla="*/ 0 w 779352"/>
                <a:gd name="connsiteY2" fmla="*/ 155270 h 537058"/>
                <a:gd name="connsiteX3" fmla="*/ 61796 w 779352"/>
                <a:gd name="connsiteY3" fmla="*/ 0 h 537058"/>
                <a:gd name="connsiteX0" fmla="*/ 61796 w 372477"/>
                <a:gd name="connsiteY0" fmla="*/ 0 h 531362"/>
                <a:gd name="connsiteX1" fmla="*/ 372477 w 372477"/>
                <a:gd name="connsiteY1" fmla="*/ 531362 h 531362"/>
                <a:gd name="connsiteX2" fmla="*/ 0 w 372477"/>
                <a:gd name="connsiteY2" fmla="*/ 155270 h 531362"/>
                <a:gd name="connsiteX3" fmla="*/ 61796 w 372477"/>
                <a:gd name="connsiteY3" fmla="*/ 0 h 531362"/>
                <a:gd name="connsiteX0" fmla="*/ 61796 w 331753"/>
                <a:gd name="connsiteY0" fmla="*/ 0 h 253821"/>
                <a:gd name="connsiteX1" fmla="*/ 331753 w 331753"/>
                <a:gd name="connsiteY1" fmla="*/ 253821 h 253821"/>
                <a:gd name="connsiteX2" fmla="*/ 0 w 331753"/>
                <a:gd name="connsiteY2" fmla="*/ 155270 h 253821"/>
                <a:gd name="connsiteX3" fmla="*/ 61796 w 331753"/>
                <a:gd name="connsiteY3" fmla="*/ 0 h 253821"/>
                <a:gd name="connsiteX0" fmla="*/ 27272 w 297229"/>
                <a:gd name="connsiteY0" fmla="*/ 0 h 253821"/>
                <a:gd name="connsiteX1" fmla="*/ 297229 w 297229"/>
                <a:gd name="connsiteY1" fmla="*/ 253821 h 253821"/>
                <a:gd name="connsiteX2" fmla="*/ 0 w 297229"/>
                <a:gd name="connsiteY2" fmla="*/ 87298 h 253821"/>
                <a:gd name="connsiteX3" fmla="*/ 27272 w 297229"/>
                <a:gd name="connsiteY3" fmla="*/ 0 h 253821"/>
                <a:gd name="connsiteX0" fmla="*/ 42091 w 297229"/>
                <a:gd name="connsiteY0" fmla="*/ 0 h 251134"/>
                <a:gd name="connsiteX1" fmla="*/ 297229 w 297229"/>
                <a:gd name="connsiteY1" fmla="*/ 251134 h 251134"/>
                <a:gd name="connsiteX2" fmla="*/ 0 w 297229"/>
                <a:gd name="connsiteY2" fmla="*/ 84611 h 251134"/>
                <a:gd name="connsiteX3" fmla="*/ 42091 w 297229"/>
                <a:gd name="connsiteY3" fmla="*/ 0 h 251134"/>
                <a:gd name="connsiteX0" fmla="*/ 42091 w 447880"/>
                <a:gd name="connsiteY0" fmla="*/ 0 h 382543"/>
                <a:gd name="connsiteX1" fmla="*/ 447880 w 447880"/>
                <a:gd name="connsiteY1" fmla="*/ 382543 h 382543"/>
                <a:gd name="connsiteX2" fmla="*/ 0 w 447880"/>
                <a:gd name="connsiteY2" fmla="*/ 84611 h 382543"/>
                <a:gd name="connsiteX3" fmla="*/ 42091 w 447880"/>
                <a:gd name="connsiteY3" fmla="*/ 0 h 382543"/>
                <a:gd name="connsiteX0" fmla="*/ 238606 w 447880"/>
                <a:gd name="connsiteY0" fmla="*/ 0 h 592558"/>
                <a:gd name="connsiteX1" fmla="*/ 447880 w 447880"/>
                <a:gd name="connsiteY1" fmla="*/ 592558 h 592558"/>
                <a:gd name="connsiteX2" fmla="*/ 0 w 447880"/>
                <a:gd name="connsiteY2" fmla="*/ 294626 h 592558"/>
                <a:gd name="connsiteX3" fmla="*/ 238606 w 447880"/>
                <a:gd name="connsiteY3" fmla="*/ 0 h 592558"/>
                <a:gd name="connsiteX0" fmla="*/ 333152 w 542426"/>
                <a:gd name="connsiteY0" fmla="*/ 167167 h 759725"/>
                <a:gd name="connsiteX1" fmla="*/ 542426 w 542426"/>
                <a:gd name="connsiteY1" fmla="*/ 759725 h 759725"/>
                <a:gd name="connsiteX2" fmla="*/ 0 w 542426"/>
                <a:gd name="connsiteY2" fmla="*/ 0 h 759725"/>
                <a:gd name="connsiteX3" fmla="*/ 333152 w 542426"/>
                <a:gd name="connsiteY3" fmla="*/ 167167 h 75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426" h="759725">
                  <a:moveTo>
                    <a:pt x="333152" y="167167"/>
                  </a:moveTo>
                  <a:lnTo>
                    <a:pt x="542426" y="759725"/>
                  </a:lnTo>
                  <a:lnTo>
                    <a:pt x="0" y="0"/>
                  </a:lnTo>
                  <a:lnTo>
                    <a:pt x="333152" y="167167"/>
                  </a:lnTo>
                  <a:close/>
                </a:path>
              </a:pathLst>
            </a:custGeom>
            <a:solidFill>
              <a:srgbClr val="1D9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63" name="Triângulo isósceles 20">
              <a:extLst>
                <a:ext uri="{FF2B5EF4-FFF2-40B4-BE49-F238E27FC236}">
                  <a16:creationId xmlns:a16="http://schemas.microsoft.com/office/drawing/2014/main" id="{D2533FC1-1B36-44C9-8C7B-D5C08C64FAF8}"/>
                </a:ext>
              </a:extLst>
            </p:cNvPr>
            <p:cNvSpPr/>
            <p:nvPr/>
          </p:nvSpPr>
          <p:spPr>
            <a:xfrm rot="14202947">
              <a:off x="3538027" y="-839916"/>
              <a:ext cx="146472" cy="269030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367626 w 1085182"/>
                <a:gd name="connsiteY0" fmla="*/ 0 h 693670"/>
                <a:gd name="connsiteX1" fmla="*/ 1085182 w 1085182"/>
                <a:gd name="connsiteY1" fmla="*/ 537058 h 693670"/>
                <a:gd name="connsiteX2" fmla="*/ 0 w 1085182"/>
                <a:gd name="connsiteY2" fmla="*/ 693670 h 693670"/>
                <a:gd name="connsiteX3" fmla="*/ 367626 w 1085182"/>
                <a:gd name="connsiteY3" fmla="*/ 0 h 693670"/>
                <a:gd name="connsiteX0" fmla="*/ 61796 w 779352"/>
                <a:gd name="connsiteY0" fmla="*/ 0 h 537058"/>
                <a:gd name="connsiteX1" fmla="*/ 779352 w 779352"/>
                <a:gd name="connsiteY1" fmla="*/ 537058 h 537058"/>
                <a:gd name="connsiteX2" fmla="*/ 0 w 779352"/>
                <a:gd name="connsiteY2" fmla="*/ 155270 h 537058"/>
                <a:gd name="connsiteX3" fmla="*/ 61796 w 779352"/>
                <a:gd name="connsiteY3" fmla="*/ 0 h 537058"/>
                <a:gd name="connsiteX0" fmla="*/ 61796 w 372477"/>
                <a:gd name="connsiteY0" fmla="*/ 0 h 531362"/>
                <a:gd name="connsiteX1" fmla="*/ 372477 w 372477"/>
                <a:gd name="connsiteY1" fmla="*/ 531362 h 531362"/>
                <a:gd name="connsiteX2" fmla="*/ 0 w 372477"/>
                <a:gd name="connsiteY2" fmla="*/ 155270 h 531362"/>
                <a:gd name="connsiteX3" fmla="*/ 61796 w 372477"/>
                <a:gd name="connsiteY3" fmla="*/ 0 h 531362"/>
                <a:gd name="connsiteX0" fmla="*/ 61796 w 331753"/>
                <a:gd name="connsiteY0" fmla="*/ 0 h 253821"/>
                <a:gd name="connsiteX1" fmla="*/ 331753 w 331753"/>
                <a:gd name="connsiteY1" fmla="*/ 253821 h 253821"/>
                <a:gd name="connsiteX2" fmla="*/ 0 w 331753"/>
                <a:gd name="connsiteY2" fmla="*/ 155270 h 253821"/>
                <a:gd name="connsiteX3" fmla="*/ 61796 w 331753"/>
                <a:gd name="connsiteY3" fmla="*/ 0 h 253821"/>
                <a:gd name="connsiteX0" fmla="*/ 27272 w 297229"/>
                <a:gd name="connsiteY0" fmla="*/ 0 h 253821"/>
                <a:gd name="connsiteX1" fmla="*/ 297229 w 297229"/>
                <a:gd name="connsiteY1" fmla="*/ 253821 h 253821"/>
                <a:gd name="connsiteX2" fmla="*/ 0 w 297229"/>
                <a:gd name="connsiteY2" fmla="*/ 87298 h 253821"/>
                <a:gd name="connsiteX3" fmla="*/ 27272 w 297229"/>
                <a:gd name="connsiteY3" fmla="*/ 0 h 253821"/>
                <a:gd name="connsiteX0" fmla="*/ 42091 w 297229"/>
                <a:gd name="connsiteY0" fmla="*/ 0 h 251134"/>
                <a:gd name="connsiteX1" fmla="*/ 297229 w 297229"/>
                <a:gd name="connsiteY1" fmla="*/ 251134 h 251134"/>
                <a:gd name="connsiteX2" fmla="*/ 0 w 297229"/>
                <a:gd name="connsiteY2" fmla="*/ 84611 h 251134"/>
                <a:gd name="connsiteX3" fmla="*/ 42091 w 297229"/>
                <a:gd name="connsiteY3" fmla="*/ 0 h 251134"/>
                <a:gd name="connsiteX0" fmla="*/ 42091 w 447880"/>
                <a:gd name="connsiteY0" fmla="*/ 0 h 382543"/>
                <a:gd name="connsiteX1" fmla="*/ 447880 w 447880"/>
                <a:gd name="connsiteY1" fmla="*/ 382543 h 382543"/>
                <a:gd name="connsiteX2" fmla="*/ 0 w 447880"/>
                <a:gd name="connsiteY2" fmla="*/ 84611 h 382543"/>
                <a:gd name="connsiteX3" fmla="*/ 42091 w 447880"/>
                <a:gd name="connsiteY3" fmla="*/ 0 h 382543"/>
                <a:gd name="connsiteX0" fmla="*/ 238606 w 447880"/>
                <a:gd name="connsiteY0" fmla="*/ 0 h 592558"/>
                <a:gd name="connsiteX1" fmla="*/ 447880 w 447880"/>
                <a:gd name="connsiteY1" fmla="*/ 592558 h 592558"/>
                <a:gd name="connsiteX2" fmla="*/ 0 w 447880"/>
                <a:gd name="connsiteY2" fmla="*/ 294626 h 592558"/>
                <a:gd name="connsiteX3" fmla="*/ 238606 w 447880"/>
                <a:gd name="connsiteY3" fmla="*/ 0 h 592558"/>
                <a:gd name="connsiteX0" fmla="*/ 333152 w 542426"/>
                <a:gd name="connsiteY0" fmla="*/ 167167 h 759725"/>
                <a:gd name="connsiteX1" fmla="*/ 542426 w 542426"/>
                <a:gd name="connsiteY1" fmla="*/ 759725 h 759725"/>
                <a:gd name="connsiteX2" fmla="*/ 0 w 542426"/>
                <a:gd name="connsiteY2" fmla="*/ 0 h 759725"/>
                <a:gd name="connsiteX3" fmla="*/ 333152 w 542426"/>
                <a:gd name="connsiteY3" fmla="*/ 167167 h 759725"/>
                <a:gd name="connsiteX0" fmla="*/ 0 w 209274"/>
                <a:gd name="connsiteY0" fmla="*/ 0 h 592558"/>
                <a:gd name="connsiteX1" fmla="*/ 209274 w 209274"/>
                <a:gd name="connsiteY1" fmla="*/ 592558 h 592558"/>
                <a:gd name="connsiteX2" fmla="*/ 62802 w 209274"/>
                <a:gd name="connsiteY2" fmla="*/ 440289 h 592558"/>
                <a:gd name="connsiteX3" fmla="*/ 0 w 209274"/>
                <a:gd name="connsiteY3" fmla="*/ 0 h 592558"/>
                <a:gd name="connsiteX0" fmla="*/ 43842 w 146472"/>
                <a:gd name="connsiteY0" fmla="*/ 0 h 269030"/>
                <a:gd name="connsiteX1" fmla="*/ 146472 w 146472"/>
                <a:gd name="connsiteY1" fmla="*/ 269030 h 269030"/>
                <a:gd name="connsiteX2" fmla="*/ 0 w 146472"/>
                <a:gd name="connsiteY2" fmla="*/ 116761 h 269030"/>
                <a:gd name="connsiteX3" fmla="*/ 43842 w 146472"/>
                <a:gd name="connsiteY3" fmla="*/ 0 h 26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472" h="269030">
                  <a:moveTo>
                    <a:pt x="43842" y="0"/>
                  </a:moveTo>
                  <a:lnTo>
                    <a:pt x="146472" y="269030"/>
                  </a:lnTo>
                  <a:lnTo>
                    <a:pt x="0" y="116761"/>
                  </a:lnTo>
                  <a:lnTo>
                    <a:pt x="43842" y="0"/>
                  </a:lnTo>
                  <a:close/>
                </a:path>
              </a:pathLst>
            </a:custGeom>
            <a:solidFill>
              <a:srgbClr val="1D9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64" name="Triângulo isósceles 20">
              <a:extLst>
                <a:ext uri="{FF2B5EF4-FFF2-40B4-BE49-F238E27FC236}">
                  <a16:creationId xmlns:a16="http://schemas.microsoft.com/office/drawing/2014/main" id="{C9C8CD6B-B8D5-41B0-84EC-8175D5B5E4F0}"/>
                </a:ext>
              </a:extLst>
            </p:cNvPr>
            <p:cNvSpPr/>
            <p:nvPr/>
          </p:nvSpPr>
          <p:spPr>
            <a:xfrm>
              <a:off x="-19398" y="-1953616"/>
              <a:ext cx="876634" cy="604809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0 w 876634"/>
                <a:gd name="connsiteY0" fmla="*/ 312583 h 604809"/>
                <a:gd name="connsiteX1" fmla="*/ 876634 w 876634"/>
                <a:gd name="connsiteY1" fmla="*/ 0 h 604809"/>
                <a:gd name="connsiteX2" fmla="*/ 34638 w 876634"/>
                <a:gd name="connsiteY2" fmla="*/ 604809 h 604809"/>
                <a:gd name="connsiteX3" fmla="*/ 0 w 876634"/>
                <a:gd name="connsiteY3" fmla="*/ 312583 h 60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634" h="604809">
                  <a:moveTo>
                    <a:pt x="0" y="312583"/>
                  </a:moveTo>
                  <a:lnTo>
                    <a:pt x="876634" y="0"/>
                  </a:lnTo>
                  <a:lnTo>
                    <a:pt x="34638" y="604809"/>
                  </a:lnTo>
                  <a:lnTo>
                    <a:pt x="0" y="312583"/>
                  </a:lnTo>
                  <a:close/>
                </a:path>
              </a:pathLst>
            </a:custGeom>
            <a:solidFill>
              <a:srgbClr val="216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Triângulo isósceles 20">
              <a:extLst>
                <a:ext uri="{FF2B5EF4-FFF2-40B4-BE49-F238E27FC236}">
                  <a16:creationId xmlns:a16="http://schemas.microsoft.com/office/drawing/2014/main" id="{68981C4E-8BF1-4EAF-8376-32D5A74A5C18}"/>
                </a:ext>
              </a:extLst>
            </p:cNvPr>
            <p:cNvSpPr/>
            <p:nvPr/>
          </p:nvSpPr>
          <p:spPr>
            <a:xfrm rot="311145">
              <a:off x="-7918" y="-5798571"/>
              <a:ext cx="419863" cy="171440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674342 w 1085182"/>
                <a:gd name="connsiteY0" fmla="*/ 0 h 270079"/>
                <a:gd name="connsiteX1" fmla="*/ 1085182 w 1085182"/>
                <a:gd name="connsiteY1" fmla="*/ 113467 h 270079"/>
                <a:gd name="connsiteX2" fmla="*/ 0 w 1085182"/>
                <a:gd name="connsiteY2" fmla="*/ 270079 h 270079"/>
                <a:gd name="connsiteX3" fmla="*/ 674342 w 1085182"/>
                <a:gd name="connsiteY3" fmla="*/ 0 h 270079"/>
                <a:gd name="connsiteX0" fmla="*/ 9023 w 419863"/>
                <a:gd name="connsiteY0" fmla="*/ 0 h 171440"/>
                <a:gd name="connsiteX1" fmla="*/ 419863 w 419863"/>
                <a:gd name="connsiteY1" fmla="*/ 113467 h 171440"/>
                <a:gd name="connsiteX2" fmla="*/ 0 w 419863"/>
                <a:gd name="connsiteY2" fmla="*/ 171440 h 171440"/>
                <a:gd name="connsiteX3" fmla="*/ 9023 w 419863"/>
                <a:gd name="connsiteY3" fmla="*/ 0 h 17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63" h="171440">
                  <a:moveTo>
                    <a:pt x="9023" y="0"/>
                  </a:moveTo>
                  <a:lnTo>
                    <a:pt x="419863" y="113467"/>
                  </a:lnTo>
                  <a:lnTo>
                    <a:pt x="0" y="171440"/>
                  </a:lnTo>
                  <a:lnTo>
                    <a:pt x="9023" y="0"/>
                  </a:lnTo>
                  <a:close/>
                </a:path>
              </a:pathLst>
            </a:custGeom>
            <a:solidFill>
              <a:srgbClr val="1F6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5" name="Retângulo 54">
            <a:extLst>
              <a:ext uri="{FF2B5EF4-FFF2-40B4-BE49-F238E27FC236}">
                <a16:creationId xmlns:a16="http://schemas.microsoft.com/office/drawing/2014/main" id="{7B766D3A-69BA-45F8-914A-87BF16A3E203}"/>
              </a:ext>
            </a:extLst>
          </p:cNvPr>
          <p:cNvSpPr/>
          <p:nvPr/>
        </p:nvSpPr>
        <p:spPr>
          <a:xfrm>
            <a:off x="1104357" y="894521"/>
            <a:ext cx="3221146" cy="4770783"/>
          </a:xfrm>
          <a:prstGeom prst="rect">
            <a:avLst/>
          </a:prstGeom>
          <a:solidFill>
            <a:srgbClr val="14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989EEFE4-040A-4139-9646-ED06566DBD9A}"/>
              </a:ext>
            </a:extLst>
          </p:cNvPr>
          <p:cNvSpPr/>
          <p:nvPr/>
        </p:nvSpPr>
        <p:spPr>
          <a:xfrm>
            <a:off x="7904598" y="342105"/>
            <a:ext cx="3221146" cy="5801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0A9AFE68-1731-47D6-8F5B-3D690CDD9AD3}"/>
              </a:ext>
            </a:extLst>
          </p:cNvPr>
          <p:cNvSpPr/>
          <p:nvPr/>
        </p:nvSpPr>
        <p:spPr>
          <a:xfrm>
            <a:off x="7972425" y="387413"/>
            <a:ext cx="3071677" cy="5660961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B337F80C-5658-49D2-9EB6-2341E43ADCC7}"/>
              </a:ext>
            </a:extLst>
          </p:cNvPr>
          <p:cNvSpPr txBox="1"/>
          <p:nvPr/>
        </p:nvSpPr>
        <p:spPr>
          <a:xfrm>
            <a:off x="8016506" y="635205"/>
            <a:ext cx="2901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APRESENTAÇÃO</a:t>
            </a: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4329CB32-FA4B-4349-A637-D6B9DE8F45B3}"/>
              </a:ext>
            </a:extLst>
          </p:cNvPr>
          <p:cNvGrpSpPr/>
          <p:nvPr/>
        </p:nvGrpSpPr>
        <p:grpSpPr>
          <a:xfrm>
            <a:off x="8707199" y="5421313"/>
            <a:ext cx="1677194" cy="539934"/>
            <a:chOff x="5287168" y="5421313"/>
            <a:chExt cx="1677194" cy="539934"/>
          </a:xfrm>
        </p:grpSpPr>
        <p:sp>
          <p:nvSpPr>
            <p:cNvPr id="40" name="Retângulo 14">
              <a:extLst>
                <a:ext uri="{FF2B5EF4-FFF2-40B4-BE49-F238E27FC236}">
                  <a16:creationId xmlns:a16="http://schemas.microsoft.com/office/drawing/2014/main" id="{24886EC2-11F4-4933-B252-B6BF0773D250}"/>
                </a:ext>
              </a:extLst>
            </p:cNvPr>
            <p:cNvSpPr/>
            <p:nvPr/>
          </p:nvSpPr>
          <p:spPr>
            <a:xfrm>
              <a:off x="5346700" y="5504841"/>
              <a:ext cx="1617662" cy="456406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009EE0EE-3226-47F0-848F-89DB5F34B631}"/>
                </a:ext>
              </a:extLst>
            </p:cNvPr>
            <p:cNvGrpSpPr/>
            <p:nvPr/>
          </p:nvGrpSpPr>
          <p:grpSpPr>
            <a:xfrm>
              <a:off x="5287168" y="5421313"/>
              <a:ext cx="1617662" cy="461665"/>
              <a:chOff x="5287168" y="5421313"/>
              <a:chExt cx="1617662" cy="461665"/>
            </a:xfrm>
          </p:grpSpPr>
          <p:sp>
            <p:nvSpPr>
              <p:cNvPr id="42" name="Retângulo 14">
                <a:extLst>
                  <a:ext uri="{FF2B5EF4-FFF2-40B4-BE49-F238E27FC236}">
                    <a16:creationId xmlns:a16="http://schemas.microsoft.com/office/drawing/2014/main" id="{9113504F-E28D-4F89-A28C-59BBBB587621}"/>
                  </a:ext>
                </a:extLst>
              </p:cNvPr>
              <p:cNvSpPr/>
              <p:nvPr/>
            </p:nvSpPr>
            <p:spPr>
              <a:xfrm>
                <a:off x="5287168" y="5421313"/>
                <a:ext cx="1617662" cy="456406"/>
              </a:xfrm>
              <a:custGeom>
                <a:avLst/>
                <a:gdLst>
                  <a:gd name="connsiteX0" fmla="*/ 0 w 431800"/>
                  <a:gd name="connsiteY0" fmla="*/ 0 h 330200"/>
                  <a:gd name="connsiteX1" fmla="*/ 431800 w 431800"/>
                  <a:gd name="connsiteY1" fmla="*/ 0 h 330200"/>
                  <a:gd name="connsiteX2" fmla="*/ 431800 w 431800"/>
                  <a:gd name="connsiteY2" fmla="*/ 330200 h 330200"/>
                  <a:gd name="connsiteX3" fmla="*/ 0 w 431800"/>
                  <a:gd name="connsiteY3" fmla="*/ 330200 h 330200"/>
                  <a:gd name="connsiteX4" fmla="*/ 0 w 431800"/>
                  <a:gd name="connsiteY4" fmla="*/ 0 h 330200"/>
                  <a:gd name="connsiteX0" fmla="*/ 0 w 519906"/>
                  <a:gd name="connsiteY0" fmla="*/ 0 h 373063"/>
                  <a:gd name="connsiteX1" fmla="*/ 519906 w 519906"/>
                  <a:gd name="connsiteY1" fmla="*/ 42863 h 373063"/>
                  <a:gd name="connsiteX2" fmla="*/ 519906 w 519906"/>
                  <a:gd name="connsiteY2" fmla="*/ 373063 h 373063"/>
                  <a:gd name="connsiteX3" fmla="*/ 88106 w 519906"/>
                  <a:gd name="connsiteY3" fmla="*/ 373063 h 373063"/>
                  <a:gd name="connsiteX4" fmla="*/ 0 w 519906"/>
                  <a:gd name="connsiteY4" fmla="*/ 0 h 373063"/>
                  <a:gd name="connsiteX0" fmla="*/ 73819 w 593725"/>
                  <a:gd name="connsiteY0" fmla="*/ 0 h 437357"/>
                  <a:gd name="connsiteX1" fmla="*/ 593725 w 593725"/>
                  <a:gd name="connsiteY1" fmla="*/ 42863 h 437357"/>
                  <a:gd name="connsiteX2" fmla="*/ 593725 w 593725"/>
                  <a:gd name="connsiteY2" fmla="*/ 373063 h 437357"/>
                  <a:gd name="connsiteX3" fmla="*/ 0 w 593725"/>
                  <a:gd name="connsiteY3" fmla="*/ 437357 h 437357"/>
                  <a:gd name="connsiteX4" fmla="*/ 73819 w 593725"/>
                  <a:gd name="connsiteY4" fmla="*/ 0 h 437357"/>
                  <a:gd name="connsiteX0" fmla="*/ 73819 w 1617662"/>
                  <a:gd name="connsiteY0" fmla="*/ 9524 h 446881"/>
                  <a:gd name="connsiteX1" fmla="*/ 1617662 w 1617662"/>
                  <a:gd name="connsiteY1" fmla="*/ 0 h 446881"/>
                  <a:gd name="connsiteX2" fmla="*/ 593725 w 1617662"/>
                  <a:gd name="connsiteY2" fmla="*/ 382587 h 446881"/>
                  <a:gd name="connsiteX3" fmla="*/ 0 w 1617662"/>
                  <a:gd name="connsiteY3" fmla="*/ 446881 h 446881"/>
                  <a:gd name="connsiteX4" fmla="*/ 73819 w 1617662"/>
                  <a:gd name="connsiteY4" fmla="*/ 9524 h 446881"/>
                  <a:gd name="connsiteX0" fmla="*/ 73819 w 1617662"/>
                  <a:gd name="connsiteY0" fmla="*/ 9524 h 456406"/>
                  <a:gd name="connsiteX1" fmla="*/ 1617662 w 1617662"/>
                  <a:gd name="connsiteY1" fmla="*/ 0 h 456406"/>
                  <a:gd name="connsiteX2" fmla="*/ 1517650 w 1617662"/>
                  <a:gd name="connsiteY2" fmla="*/ 456406 h 456406"/>
                  <a:gd name="connsiteX3" fmla="*/ 0 w 1617662"/>
                  <a:gd name="connsiteY3" fmla="*/ 446881 h 456406"/>
                  <a:gd name="connsiteX4" fmla="*/ 73819 w 1617662"/>
                  <a:gd name="connsiteY4" fmla="*/ 9524 h 456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7662" h="456406">
                    <a:moveTo>
                      <a:pt x="73819" y="9524"/>
                    </a:moveTo>
                    <a:lnTo>
                      <a:pt x="1617662" y="0"/>
                    </a:lnTo>
                    <a:lnTo>
                      <a:pt x="1517650" y="456406"/>
                    </a:lnTo>
                    <a:lnTo>
                      <a:pt x="0" y="446881"/>
                    </a:lnTo>
                    <a:lnTo>
                      <a:pt x="73819" y="9524"/>
                    </a:lnTo>
                    <a:close/>
                  </a:path>
                </a:pathLst>
              </a:custGeom>
              <a:solidFill>
                <a:srgbClr val="F7F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C2C900BD-FFB7-4836-9990-266006B9233F}"/>
                  </a:ext>
                </a:extLst>
              </p:cNvPr>
              <p:cNvSpPr txBox="1"/>
              <p:nvPr/>
            </p:nvSpPr>
            <p:spPr>
              <a:xfrm>
                <a:off x="5606923" y="5421313"/>
                <a:ext cx="9781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2400" dirty="0">
                    <a:latin typeface="Burbank Big Condensed Black" pitchFamily="2" charset="0"/>
                  </a:rPr>
                  <a:t>INICIAR</a:t>
                </a:r>
                <a:endParaRPr lang="pt-BR" dirty="0">
                  <a:latin typeface="Burbank Big Condensed Black" pitchFamily="2" charset="0"/>
                </a:endParaRPr>
              </a:p>
            </p:txBody>
          </p:sp>
        </p:grpSp>
      </p:grpSp>
      <p:sp>
        <p:nvSpPr>
          <p:cNvPr id="44" name="Retângulo 43">
            <a:extLst>
              <a:ext uri="{FF2B5EF4-FFF2-40B4-BE49-F238E27FC236}">
                <a16:creationId xmlns:a16="http://schemas.microsoft.com/office/drawing/2014/main" id="{11BF8408-B6D2-4C8C-ABDE-48FFBBDD4D88}"/>
              </a:ext>
            </a:extLst>
          </p:cNvPr>
          <p:cNvSpPr/>
          <p:nvPr/>
        </p:nvSpPr>
        <p:spPr>
          <a:xfrm>
            <a:off x="4443752" y="894521"/>
            <a:ext cx="3311847" cy="4770783"/>
          </a:xfrm>
          <a:prstGeom prst="rect">
            <a:avLst/>
          </a:prstGeom>
          <a:solidFill>
            <a:srgbClr val="14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B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DF16E1CF-E8DE-460C-A7F3-95099BCBACCD}"/>
              </a:ext>
            </a:extLst>
          </p:cNvPr>
          <p:cNvSpPr/>
          <p:nvPr/>
        </p:nvSpPr>
        <p:spPr>
          <a:xfrm>
            <a:off x="4508521" y="989148"/>
            <a:ext cx="3168505" cy="4602482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0062" b="-119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9109E222-9502-45E2-BAED-1E68B20FC0D8}"/>
              </a:ext>
            </a:extLst>
          </p:cNvPr>
          <p:cNvSpPr/>
          <p:nvPr/>
        </p:nvSpPr>
        <p:spPr>
          <a:xfrm>
            <a:off x="1151737" y="960120"/>
            <a:ext cx="3112770" cy="4602481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91612C97-3028-42B5-B90B-07CD187CC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45" y="3558369"/>
            <a:ext cx="2456292" cy="13922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57A5E0EC-1FAA-4FF6-89BB-F969B43443A7}"/>
              </a:ext>
            </a:extLst>
          </p:cNvPr>
          <p:cNvSpPr/>
          <p:nvPr/>
        </p:nvSpPr>
        <p:spPr>
          <a:xfrm>
            <a:off x="1147899" y="3073400"/>
            <a:ext cx="3116608" cy="2498443"/>
          </a:xfrm>
          <a:prstGeom prst="rect">
            <a:avLst/>
          </a:prstGeom>
          <a:gradFill flip="none" rotWithShape="1">
            <a:gsLst>
              <a:gs pos="0">
                <a:srgbClr val="214DB0"/>
              </a:gs>
              <a:gs pos="100000">
                <a:srgbClr val="1B96DC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28E4CFAE-D346-49DC-A148-CD2E2EA04A95}"/>
              </a:ext>
            </a:extLst>
          </p:cNvPr>
          <p:cNvSpPr/>
          <p:nvPr/>
        </p:nvSpPr>
        <p:spPr>
          <a:xfrm>
            <a:off x="4474502" y="3101975"/>
            <a:ext cx="3212049" cy="2498443"/>
          </a:xfrm>
          <a:prstGeom prst="rect">
            <a:avLst/>
          </a:prstGeom>
          <a:gradFill flip="none" rotWithShape="1">
            <a:gsLst>
              <a:gs pos="0">
                <a:srgbClr val="214DB0"/>
              </a:gs>
              <a:gs pos="100000">
                <a:srgbClr val="1B96DC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D3C66F9A-F9C6-4FFF-806F-E97D22B64939}"/>
              </a:ext>
            </a:extLst>
          </p:cNvPr>
          <p:cNvSpPr txBox="1"/>
          <p:nvPr/>
        </p:nvSpPr>
        <p:spPr>
          <a:xfrm>
            <a:off x="2035383" y="4759953"/>
            <a:ext cx="1364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CURSO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156B8652-99DD-4F1E-B8CD-1B8D0EC54593}"/>
              </a:ext>
            </a:extLst>
          </p:cNvPr>
          <p:cNvSpPr txBox="1"/>
          <p:nvPr/>
        </p:nvSpPr>
        <p:spPr>
          <a:xfrm>
            <a:off x="4639511" y="3759839"/>
            <a:ext cx="29129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ALUNOS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PARTICIPANTES</a:t>
            </a:r>
          </a:p>
        </p:txBody>
      </p:sp>
    </p:spTree>
    <p:extLst>
      <p:ext uri="{BB962C8B-B14F-4D97-AF65-F5344CB8AC3E}">
        <p14:creationId xmlns:p14="http://schemas.microsoft.com/office/powerpoint/2010/main" val="92207307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144CD495-564C-4067-BBF4-E4DF26B61B6B}"/>
              </a:ext>
            </a:extLst>
          </p:cNvPr>
          <p:cNvSpPr/>
          <p:nvPr/>
        </p:nvSpPr>
        <p:spPr>
          <a:xfrm>
            <a:off x="-15490" y="1"/>
            <a:ext cx="12230329" cy="6855219"/>
          </a:xfrm>
          <a:prstGeom prst="rect">
            <a:avLst/>
          </a:prstGeom>
          <a:gradFill flip="none" rotWithShape="1">
            <a:gsLst>
              <a:gs pos="54000">
                <a:srgbClr val="0062D2"/>
              </a:gs>
              <a:gs pos="85000">
                <a:srgbClr val="0247B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A555AE6-C43C-4F5F-8FD2-F81FB65A45C3}"/>
              </a:ext>
            </a:extLst>
          </p:cNvPr>
          <p:cNvGrpSpPr/>
          <p:nvPr/>
        </p:nvGrpSpPr>
        <p:grpSpPr>
          <a:xfrm>
            <a:off x="5150654" y="177906"/>
            <a:ext cx="2440928" cy="276999"/>
            <a:chOff x="5150654" y="177906"/>
            <a:chExt cx="2440928" cy="276999"/>
          </a:xfrm>
        </p:grpSpPr>
        <p:sp>
          <p:nvSpPr>
            <p:cNvPr id="10" name="Retângulo 14">
              <a:extLst>
                <a:ext uri="{FF2B5EF4-FFF2-40B4-BE49-F238E27FC236}">
                  <a16:creationId xmlns:a16="http://schemas.microsoft.com/office/drawing/2014/main" id="{47CC701C-E46F-43E6-BE9E-6ABCED45DF51}"/>
                </a:ext>
              </a:extLst>
            </p:cNvPr>
            <p:cNvSpPr/>
            <p:nvPr/>
          </p:nvSpPr>
          <p:spPr>
            <a:xfrm>
              <a:off x="6500814" y="199877"/>
              <a:ext cx="1090768" cy="233058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4D2D60C-43D6-4FD5-A149-CE3CF5C6C3BD}"/>
                </a:ext>
              </a:extLst>
            </p:cNvPr>
            <p:cNvSpPr txBox="1"/>
            <p:nvPr/>
          </p:nvSpPr>
          <p:spPr>
            <a:xfrm>
              <a:off x="5796880" y="177906"/>
              <a:ext cx="5982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ALUNOS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815682E-A242-4073-AFE9-7B7EA32D4A0E}"/>
                </a:ext>
              </a:extLst>
            </p:cNvPr>
            <p:cNvSpPr txBox="1"/>
            <p:nvPr/>
          </p:nvSpPr>
          <p:spPr>
            <a:xfrm>
              <a:off x="5150654" y="177906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F7B2BD9-A211-433E-8F8A-C721205B5C9C}"/>
                </a:ext>
              </a:extLst>
            </p:cNvPr>
            <p:cNvSpPr txBox="1"/>
            <p:nvPr/>
          </p:nvSpPr>
          <p:spPr>
            <a:xfrm>
              <a:off x="6549100" y="177906"/>
              <a:ext cx="998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rgbClr val="000054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rgbClr val="000054"/>
                </a:solidFill>
                <a:latin typeface="Burbank Big Condensed Black" pitchFamily="2" charset="0"/>
              </a:endParaRP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0" name="Modelo 3D 39" descr="Controle Sem Fio Xbox - Branco">
                <a:extLst>
                  <a:ext uri="{FF2B5EF4-FFF2-40B4-BE49-F238E27FC236}">
                    <a16:creationId xmlns:a16="http://schemas.microsoft.com/office/drawing/2014/main" id="{387D59A7-3D61-4B66-BA7A-30DE70E526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0806616"/>
                  </p:ext>
                </p:extLst>
              </p:nvPr>
            </p:nvGraphicFramePr>
            <p:xfrm>
              <a:off x="6599117" y="-1454916"/>
              <a:ext cx="6608187" cy="842721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608187" cy="8427215"/>
                    </a:xfrm>
                    <a:prstGeom prst="rect">
                      <a:avLst/>
                    </a:prstGeom>
                  </am3d:spPr>
                  <am3d:camera>
                    <am3d:pos x="0" y="0" z="612463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26873" d="1000000"/>
                    <am3d:preTrans dx="-5219360" dy="-1092676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608440" ay="-2223177" az="-935695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359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0" name="Modelo 3D 39" descr="Controle Sem Fio Xbox - Branco">
                <a:extLst>
                  <a:ext uri="{FF2B5EF4-FFF2-40B4-BE49-F238E27FC236}">
                    <a16:creationId xmlns:a16="http://schemas.microsoft.com/office/drawing/2014/main" id="{387D59A7-3D61-4B66-BA7A-30DE70E526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99117" y="-1454916"/>
                <a:ext cx="6608187" cy="8427215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Agrupar 40">
            <a:extLst>
              <a:ext uri="{FF2B5EF4-FFF2-40B4-BE49-F238E27FC236}">
                <a16:creationId xmlns:a16="http://schemas.microsoft.com/office/drawing/2014/main" id="{22C91BC1-BF2C-4625-A2B2-7CBF969F0457}"/>
              </a:ext>
            </a:extLst>
          </p:cNvPr>
          <p:cNvGrpSpPr/>
          <p:nvPr/>
        </p:nvGrpSpPr>
        <p:grpSpPr>
          <a:xfrm>
            <a:off x="3705949" y="5921899"/>
            <a:ext cx="6496442" cy="539934"/>
            <a:chOff x="1051649" y="5950294"/>
            <a:chExt cx="6496442" cy="539934"/>
          </a:xfrm>
        </p:grpSpPr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AF3C0898-BE44-4949-AF51-943FEBBDB696}"/>
                </a:ext>
              </a:extLst>
            </p:cNvPr>
            <p:cNvGrpSpPr/>
            <p:nvPr/>
          </p:nvGrpSpPr>
          <p:grpSpPr>
            <a:xfrm>
              <a:off x="1051649" y="5950294"/>
              <a:ext cx="6496442" cy="539934"/>
              <a:chOff x="1051649" y="5950294"/>
              <a:chExt cx="1677194" cy="539934"/>
            </a:xfrm>
          </p:grpSpPr>
          <p:sp>
            <p:nvSpPr>
              <p:cNvPr id="44" name="Retângulo 14">
                <a:extLst>
                  <a:ext uri="{FF2B5EF4-FFF2-40B4-BE49-F238E27FC236}">
                    <a16:creationId xmlns:a16="http://schemas.microsoft.com/office/drawing/2014/main" id="{ACA12C3E-40C1-4C0F-A406-DAE495F61050}"/>
                  </a:ext>
                </a:extLst>
              </p:cNvPr>
              <p:cNvSpPr/>
              <p:nvPr/>
            </p:nvSpPr>
            <p:spPr>
              <a:xfrm>
                <a:off x="1111181" y="6033822"/>
                <a:ext cx="1617662" cy="456406"/>
              </a:xfrm>
              <a:custGeom>
                <a:avLst/>
                <a:gdLst>
                  <a:gd name="connsiteX0" fmla="*/ 0 w 431800"/>
                  <a:gd name="connsiteY0" fmla="*/ 0 h 330200"/>
                  <a:gd name="connsiteX1" fmla="*/ 431800 w 431800"/>
                  <a:gd name="connsiteY1" fmla="*/ 0 h 330200"/>
                  <a:gd name="connsiteX2" fmla="*/ 431800 w 431800"/>
                  <a:gd name="connsiteY2" fmla="*/ 330200 h 330200"/>
                  <a:gd name="connsiteX3" fmla="*/ 0 w 431800"/>
                  <a:gd name="connsiteY3" fmla="*/ 330200 h 330200"/>
                  <a:gd name="connsiteX4" fmla="*/ 0 w 431800"/>
                  <a:gd name="connsiteY4" fmla="*/ 0 h 330200"/>
                  <a:gd name="connsiteX0" fmla="*/ 0 w 519906"/>
                  <a:gd name="connsiteY0" fmla="*/ 0 h 373063"/>
                  <a:gd name="connsiteX1" fmla="*/ 519906 w 519906"/>
                  <a:gd name="connsiteY1" fmla="*/ 42863 h 373063"/>
                  <a:gd name="connsiteX2" fmla="*/ 519906 w 519906"/>
                  <a:gd name="connsiteY2" fmla="*/ 373063 h 373063"/>
                  <a:gd name="connsiteX3" fmla="*/ 88106 w 519906"/>
                  <a:gd name="connsiteY3" fmla="*/ 373063 h 373063"/>
                  <a:gd name="connsiteX4" fmla="*/ 0 w 519906"/>
                  <a:gd name="connsiteY4" fmla="*/ 0 h 373063"/>
                  <a:gd name="connsiteX0" fmla="*/ 73819 w 593725"/>
                  <a:gd name="connsiteY0" fmla="*/ 0 h 437357"/>
                  <a:gd name="connsiteX1" fmla="*/ 593725 w 593725"/>
                  <a:gd name="connsiteY1" fmla="*/ 42863 h 437357"/>
                  <a:gd name="connsiteX2" fmla="*/ 593725 w 593725"/>
                  <a:gd name="connsiteY2" fmla="*/ 373063 h 437357"/>
                  <a:gd name="connsiteX3" fmla="*/ 0 w 593725"/>
                  <a:gd name="connsiteY3" fmla="*/ 437357 h 437357"/>
                  <a:gd name="connsiteX4" fmla="*/ 73819 w 593725"/>
                  <a:gd name="connsiteY4" fmla="*/ 0 h 437357"/>
                  <a:gd name="connsiteX0" fmla="*/ 73819 w 1617662"/>
                  <a:gd name="connsiteY0" fmla="*/ 9524 h 446881"/>
                  <a:gd name="connsiteX1" fmla="*/ 1617662 w 1617662"/>
                  <a:gd name="connsiteY1" fmla="*/ 0 h 446881"/>
                  <a:gd name="connsiteX2" fmla="*/ 593725 w 1617662"/>
                  <a:gd name="connsiteY2" fmla="*/ 382587 h 446881"/>
                  <a:gd name="connsiteX3" fmla="*/ 0 w 1617662"/>
                  <a:gd name="connsiteY3" fmla="*/ 446881 h 446881"/>
                  <a:gd name="connsiteX4" fmla="*/ 73819 w 1617662"/>
                  <a:gd name="connsiteY4" fmla="*/ 9524 h 446881"/>
                  <a:gd name="connsiteX0" fmla="*/ 73819 w 1617662"/>
                  <a:gd name="connsiteY0" fmla="*/ 9524 h 456406"/>
                  <a:gd name="connsiteX1" fmla="*/ 1617662 w 1617662"/>
                  <a:gd name="connsiteY1" fmla="*/ 0 h 456406"/>
                  <a:gd name="connsiteX2" fmla="*/ 1517650 w 1617662"/>
                  <a:gd name="connsiteY2" fmla="*/ 456406 h 456406"/>
                  <a:gd name="connsiteX3" fmla="*/ 0 w 1617662"/>
                  <a:gd name="connsiteY3" fmla="*/ 446881 h 456406"/>
                  <a:gd name="connsiteX4" fmla="*/ 73819 w 1617662"/>
                  <a:gd name="connsiteY4" fmla="*/ 9524 h 456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7662" h="456406">
                    <a:moveTo>
                      <a:pt x="73819" y="9524"/>
                    </a:moveTo>
                    <a:lnTo>
                      <a:pt x="1617662" y="0"/>
                    </a:lnTo>
                    <a:lnTo>
                      <a:pt x="1517650" y="456406"/>
                    </a:lnTo>
                    <a:lnTo>
                      <a:pt x="0" y="446881"/>
                    </a:lnTo>
                    <a:lnTo>
                      <a:pt x="73819" y="9524"/>
                    </a:lnTo>
                    <a:close/>
                  </a:path>
                </a:pathLst>
              </a:custGeom>
              <a:solidFill>
                <a:srgbClr val="0000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5" name="Retângulo 14">
                <a:extLst>
                  <a:ext uri="{FF2B5EF4-FFF2-40B4-BE49-F238E27FC236}">
                    <a16:creationId xmlns:a16="http://schemas.microsoft.com/office/drawing/2014/main" id="{DFB87D92-3527-412D-9F43-1B81CAF98A04}"/>
                  </a:ext>
                </a:extLst>
              </p:cNvPr>
              <p:cNvSpPr/>
              <p:nvPr/>
            </p:nvSpPr>
            <p:spPr>
              <a:xfrm>
                <a:off x="1051649" y="5950294"/>
                <a:ext cx="1617662" cy="456406"/>
              </a:xfrm>
              <a:custGeom>
                <a:avLst/>
                <a:gdLst>
                  <a:gd name="connsiteX0" fmla="*/ 0 w 431800"/>
                  <a:gd name="connsiteY0" fmla="*/ 0 h 330200"/>
                  <a:gd name="connsiteX1" fmla="*/ 431800 w 431800"/>
                  <a:gd name="connsiteY1" fmla="*/ 0 h 330200"/>
                  <a:gd name="connsiteX2" fmla="*/ 431800 w 431800"/>
                  <a:gd name="connsiteY2" fmla="*/ 330200 h 330200"/>
                  <a:gd name="connsiteX3" fmla="*/ 0 w 431800"/>
                  <a:gd name="connsiteY3" fmla="*/ 330200 h 330200"/>
                  <a:gd name="connsiteX4" fmla="*/ 0 w 431800"/>
                  <a:gd name="connsiteY4" fmla="*/ 0 h 330200"/>
                  <a:gd name="connsiteX0" fmla="*/ 0 w 519906"/>
                  <a:gd name="connsiteY0" fmla="*/ 0 h 373063"/>
                  <a:gd name="connsiteX1" fmla="*/ 519906 w 519906"/>
                  <a:gd name="connsiteY1" fmla="*/ 42863 h 373063"/>
                  <a:gd name="connsiteX2" fmla="*/ 519906 w 519906"/>
                  <a:gd name="connsiteY2" fmla="*/ 373063 h 373063"/>
                  <a:gd name="connsiteX3" fmla="*/ 88106 w 519906"/>
                  <a:gd name="connsiteY3" fmla="*/ 373063 h 373063"/>
                  <a:gd name="connsiteX4" fmla="*/ 0 w 519906"/>
                  <a:gd name="connsiteY4" fmla="*/ 0 h 373063"/>
                  <a:gd name="connsiteX0" fmla="*/ 73819 w 593725"/>
                  <a:gd name="connsiteY0" fmla="*/ 0 h 437357"/>
                  <a:gd name="connsiteX1" fmla="*/ 593725 w 593725"/>
                  <a:gd name="connsiteY1" fmla="*/ 42863 h 437357"/>
                  <a:gd name="connsiteX2" fmla="*/ 593725 w 593725"/>
                  <a:gd name="connsiteY2" fmla="*/ 373063 h 437357"/>
                  <a:gd name="connsiteX3" fmla="*/ 0 w 593725"/>
                  <a:gd name="connsiteY3" fmla="*/ 437357 h 437357"/>
                  <a:gd name="connsiteX4" fmla="*/ 73819 w 593725"/>
                  <a:gd name="connsiteY4" fmla="*/ 0 h 437357"/>
                  <a:gd name="connsiteX0" fmla="*/ 73819 w 1617662"/>
                  <a:gd name="connsiteY0" fmla="*/ 9524 h 446881"/>
                  <a:gd name="connsiteX1" fmla="*/ 1617662 w 1617662"/>
                  <a:gd name="connsiteY1" fmla="*/ 0 h 446881"/>
                  <a:gd name="connsiteX2" fmla="*/ 593725 w 1617662"/>
                  <a:gd name="connsiteY2" fmla="*/ 382587 h 446881"/>
                  <a:gd name="connsiteX3" fmla="*/ 0 w 1617662"/>
                  <a:gd name="connsiteY3" fmla="*/ 446881 h 446881"/>
                  <a:gd name="connsiteX4" fmla="*/ 73819 w 1617662"/>
                  <a:gd name="connsiteY4" fmla="*/ 9524 h 446881"/>
                  <a:gd name="connsiteX0" fmla="*/ 73819 w 1617662"/>
                  <a:gd name="connsiteY0" fmla="*/ 9524 h 456406"/>
                  <a:gd name="connsiteX1" fmla="*/ 1617662 w 1617662"/>
                  <a:gd name="connsiteY1" fmla="*/ 0 h 456406"/>
                  <a:gd name="connsiteX2" fmla="*/ 1517650 w 1617662"/>
                  <a:gd name="connsiteY2" fmla="*/ 456406 h 456406"/>
                  <a:gd name="connsiteX3" fmla="*/ 0 w 1617662"/>
                  <a:gd name="connsiteY3" fmla="*/ 446881 h 456406"/>
                  <a:gd name="connsiteX4" fmla="*/ 73819 w 1617662"/>
                  <a:gd name="connsiteY4" fmla="*/ 9524 h 456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7662" h="456406">
                    <a:moveTo>
                      <a:pt x="73819" y="9524"/>
                    </a:moveTo>
                    <a:lnTo>
                      <a:pt x="1617662" y="0"/>
                    </a:lnTo>
                    <a:lnTo>
                      <a:pt x="1517650" y="456406"/>
                    </a:lnTo>
                    <a:lnTo>
                      <a:pt x="0" y="446881"/>
                    </a:lnTo>
                    <a:lnTo>
                      <a:pt x="73819" y="9524"/>
                    </a:lnTo>
                    <a:close/>
                  </a:path>
                </a:pathLst>
              </a:custGeom>
              <a:solidFill>
                <a:srgbClr val="F7F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873F66A5-4F0D-4A75-A6F6-A74D598B9DF5}"/>
                </a:ext>
              </a:extLst>
            </p:cNvPr>
            <p:cNvSpPr txBox="1"/>
            <p:nvPr/>
          </p:nvSpPr>
          <p:spPr>
            <a:xfrm>
              <a:off x="1265037" y="6012307"/>
              <a:ext cx="5694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dirty="0">
                  <a:latin typeface="Burbank Big Condensed Black" pitchFamily="2" charset="0"/>
                </a:rPr>
                <a:t>FONTE: HTTPS://WWW.VISUALCAPITALIST.COM/MAKING-MOVES-IN-THE-GAMING-MARKET/</a:t>
              </a:r>
              <a:endParaRPr lang="pt-BR" sz="1100" dirty="0">
                <a:latin typeface="Burbank Big Condensed Black" pitchFamily="2" charset="0"/>
              </a:endParaRPr>
            </a:p>
          </p:txBody>
        </p:sp>
      </p:grp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4C18E0A-D8D6-42FE-A863-E5A887EECACE}"/>
              </a:ext>
            </a:extLst>
          </p:cNvPr>
          <p:cNvSpPr txBox="1"/>
          <p:nvPr/>
        </p:nvSpPr>
        <p:spPr>
          <a:xfrm>
            <a:off x="676546" y="731347"/>
            <a:ext cx="4259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>
                <a:solidFill>
                  <a:srgbClr val="F7F000"/>
                </a:solidFill>
                <a:latin typeface="Burbank Big Condensed Black" pitchFamily="2" charset="0"/>
              </a:rPr>
              <a:t>GAMING REVENUE IN 2020</a:t>
            </a:r>
            <a:endParaRPr lang="pt-BR" sz="2800" dirty="0">
              <a:solidFill>
                <a:srgbClr val="F7F000"/>
              </a:solidFill>
              <a:latin typeface="Burbank Big Condensed Black" pitchFamily="2" charset="0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8440786-A97A-4FC5-AA84-CB89D314B21F}"/>
              </a:ext>
            </a:extLst>
          </p:cNvPr>
          <p:cNvSpPr/>
          <p:nvPr/>
        </p:nvSpPr>
        <p:spPr>
          <a:xfrm>
            <a:off x="767840" y="4344341"/>
            <a:ext cx="5328159" cy="524504"/>
          </a:xfrm>
          <a:prstGeom prst="rect">
            <a:avLst/>
          </a:prstGeom>
          <a:solidFill>
            <a:srgbClr val="00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4BA72396-8C20-435A-899E-1461B016FE1F}"/>
              </a:ext>
            </a:extLst>
          </p:cNvPr>
          <p:cNvSpPr/>
          <p:nvPr/>
        </p:nvSpPr>
        <p:spPr>
          <a:xfrm>
            <a:off x="767841" y="3201250"/>
            <a:ext cx="3011679" cy="524504"/>
          </a:xfrm>
          <a:prstGeom prst="rect">
            <a:avLst/>
          </a:prstGeom>
          <a:solidFill>
            <a:srgbClr val="00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176FCAED-5E49-414D-B759-6AA6911D5681}"/>
              </a:ext>
            </a:extLst>
          </p:cNvPr>
          <p:cNvSpPr/>
          <p:nvPr/>
        </p:nvSpPr>
        <p:spPr>
          <a:xfrm>
            <a:off x="773680" y="2122730"/>
            <a:ext cx="3726180" cy="524504"/>
          </a:xfrm>
          <a:prstGeom prst="rect">
            <a:avLst/>
          </a:prstGeom>
          <a:solidFill>
            <a:srgbClr val="00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8E046834-5D88-417E-9AA1-BE4D00F82B43}"/>
              </a:ext>
            </a:extLst>
          </p:cNvPr>
          <p:cNvSpPr/>
          <p:nvPr/>
        </p:nvSpPr>
        <p:spPr>
          <a:xfrm>
            <a:off x="767842" y="4350764"/>
            <a:ext cx="3971798" cy="524504"/>
          </a:xfrm>
          <a:prstGeom prst="rect">
            <a:avLst/>
          </a:prstGeom>
          <a:solidFill>
            <a:srgbClr val="F7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F80E17BD-1944-4B6E-817B-450FEE3334F1}"/>
              </a:ext>
            </a:extLst>
          </p:cNvPr>
          <p:cNvSpPr/>
          <p:nvPr/>
        </p:nvSpPr>
        <p:spPr>
          <a:xfrm>
            <a:off x="774017" y="3201250"/>
            <a:ext cx="2746424" cy="524504"/>
          </a:xfrm>
          <a:prstGeom prst="rect">
            <a:avLst/>
          </a:prstGeom>
          <a:solidFill>
            <a:srgbClr val="F7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33FF5782-5ADD-409F-83E7-AE337295BC21}"/>
              </a:ext>
            </a:extLst>
          </p:cNvPr>
          <p:cNvSpPr/>
          <p:nvPr/>
        </p:nvSpPr>
        <p:spPr>
          <a:xfrm>
            <a:off x="773680" y="2122730"/>
            <a:ext cx="3145657" cy="524504"/>
          </a:xfrm>
          <a:prstGeom prst="rect">
            <a:avLst/>
          </a:prstGeom>
          <a:solidFill>
            <a:srgbClr val="F7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520AAD8A-9F78-4CA6-ACEB-0DCCD6F2B715}"/>
              </a:ext>
            </a:extLst>
          </p:cNvPr>
          <p:cNvSpPr txBox="1"/>
          <p:nvPr/>
        </p:nvSpPr>
        <p:spPr>
          <a:xfrm>
            <a:off x="3214692" y="1254576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Burbank Big Condensed Black" pitchFamily="2" charset="0"/>
              </a:rPr>
              <a:t>NET REVENUE USD</a:t>
            </a:r>
            <a:endParaRPr lang="pt-BR" sz="16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467BB2E1-7CAD-4A22-87C5-39272E8D172D}"/>
              </a:ext>
            </a:extLst>
          </p:cNvPr>
          <p:cNvSpPr txBox="1"/>
          <p:nvPr/>
        </p:nvSpPr>
        <p:spPr>
          <a:xfrm>
            <a:off x="4536963" y="2170757"/>
            <a:ext cx="580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Burbank Big Condensed Black" pitchFamily="2" charset="0"/>
              </a:rPr>
              <a:t>26%</a:t>
            </a:r>
            <a:endParaRPr lang="pt-BR" sz="16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C14EBCC1-15BE-48F5-BB47-CDA1D1E84339}"/>
              </a:ext>
            </a:extLst>
          </p:cNvPr>
          <p:cNvSpPr txBox="1"/>
          <p:nvPr/>
        </p:nvSpPr>
        <p:spPr>
          <a:xfrm>
            <a:off x="3858689" y="3252075"/>
            <a:ext cx="61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Burbank Big Condensed Black" pitchFamily="2" charset="0"/>
              </a:rPr>
              <a:t>5.7%</a:t>
            </a:r>
            <a:endParaRPr lang="pt-BR" sz="16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7B118C91-1BCE-4E8D-982C-B7B7BC03343B}"/>
              </a:ext>
            </a:extLst>
          </p:cNvPr>
          <p:cNvSpPr txBox="1"/>
          <p:nvPr/>
        </p:nvSpPr>
        <p:spPr>
          <a:xfrm>
            <a:off x="6069445" y="4360728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Burbank Big Condensed Black" pitchFamily="2" charset="0"/>
              </a:rPr>
              <a:t>62.9%</a:t>
            </a:r>
            <a:endParaRPr lang="pt-BR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5263C44A-4AD2-47DD-A9DA-C5EA0255F5A4}"/>
              </a:ext>
            </a:extLst>
          </p:cNvPr>
          <p:cNvSpPr/>
          <p:nvPr/>
        </p:nvSpPr>
        <p:spPr>
          <a:xfrm>
            <a:off x="838506" y="5613897"/>
            <a:ext cx="520031" cy="211348"/>
          </a:xfrm>
          <a:prstGeom prst="rect">
            <a:avLst/>
          </a:prstGeom>
          <a:solidFill>
            <a:srgbClr val="F7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C1DD762F-D9DA-42D0-8ABA-8B291CEEE92F}"/>
              </a:ext>
            </a:extLst>
          </p:cNvPr>
          <p:cNvSpPr/>
          <p:nvPr/>
        </p:nvSpPr>
        <p:spPr>
          <a:xfrm>
            <a:off x="838506" y="5878238"/>
            <a:ext cx="520031" cy="211348"/>
          </a:xfrm>
          <a:prstGeom prst="rect">
            <a:avLst/>
          </a:prstGeom>
          <a:solidFill>
            <a:srgbClr val="000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49895261-193C-43CD-B9EE-305AFCA35A51}"/>
              </a:ext>
            </a:extLst>
          </p:cNvPr>
          <p:cNvSpPr txBox="1"/>
          <p:nvPr/>
        </p:nvSpPr>
        <p:spPr>
          <a:xfrm>
            <a:off x="1383933" y="5535789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Burbank Big Condensed Black" pitchFamily="2" charset="0"/>
              </a:rPr>
              <a:t>2019</a:t>
            </a:r>
            <a:endParaRPr lang="pt-BR" sz="12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F48092A0-F1C8-4D87-8FB4-0FB26BD71653}"/>
              </a:ext>
            </a:extLst>
          </p:cNvPr>
          <p:cNvSpPr txBox="1"/>
          <p:nvPr/>
        </p:nvSpPr>
        <p:spPr>
          <a:xfrm>
            <a:off x="1375118" y="5783857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Burbank Big Condensed Black" pitchFamily="2" charset="0"/>
              </a:rPr>
              <a:t>2020</a:t>
            </a:r>
            <a:endParaRPr lang="pt-BR" sz="12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5520A74-32E3-4F86-A225-3F0F2635F51A}"/>
              </a:ext>
            </a:extLst>
          </p:cNvPr>
          <p:cNvSpPr/>
          <p:nvPr/>
        </p:nvSpPr>
        <p:spPr>
          <a:xfrm>
            <a:off x="-15491" y="1078757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B7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1">
            <a:extLst>
              <a:ext uri="{FF2B5EF4-FFF2-40B4-BE49-F238E27FC236}">
                <a16:creationId xmlns:a16="http://schemas.microsoft.com/office/drawing/2014/main" id="{877A79C9-CAC2-409E-A5E1-D0A62C28A29C}"/>
              </a:ext>
            </a:extLst>
          </p:cNvPr>
          <p:cNvSpPr/>
          <p:nvPr/>
        </p:nvSpPr>
        <p:spPr>
          <a:xfrm>
            <a:off x="-15491" y="160099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1">
            <a:extLst>
              <a:ext uri="{FF2B5EF4-FFF2-40B4-BE49-F238E27FC236}">
                <a16:creationId xmlns:a16="http://schemas.microsoft.com/office/drawing/2014/main" id="{0EC1AD7E-DC5E-42FA-BA24-6F7F2D5A659A}"/>
              </a:ext>
            </a:extLst>
          </p:cNvPr>
          <p:cNvSpPr/>
          <p:nvPr/>
        </p:nvSpPr>
        <p:spPr>
          <a:xfrm>
            <a:off x="-15491" y="213407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1">
            <a:extLst>
              <a:ext uri="{FF2B5EF4-FFF2-40B4-BE49-F238E27FC236}">
                <a16:creationId xmlns:a16="http://schemas.microsoft.com/office/drawing/2014/main" id="{326B216F-F96F-4E06-B571-76EE7D8F765C}"/>
              </a:ext>
            </a:extLst>
          </p:cNvPr>
          <p:cNvSpPr/>
          <p:nvPr/>
        </p:nvSpPr>
        <p:spPr>
          <a:xfrm>
            <a:off x="-15491" y="266397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1">
            <a:extLst>
              <a:ext uri="{FF2B5EF4-FFF2-40B4-BE49-F238E27FC236}">
                <a16:creationId xmlns:a16="http://schemas.microsoft.com/office/drawing/2014/main" id="{F4ED3462-2FC4-4C4E-B3E1-55AB1FE15E90}"/>
              </a:ext>
            </a:extLst>
          </p:cNvPr>
          <p:cNvSpPr/>
          <p:nvPr/>
        </p:nvSpPr>
        <p:spPr>
          <a:xfrm>
            <a:off x="-15491" y="319386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1">
            <a:extLst>
              <a:ext uri="{FF2B5EF4-FFF2-40B4-BE49-F238E27FC236}">
                <a16:creationId xmlns:a16="http://schemas.microsoft.com/office/drawing/2014/main" id="{53C5C389-F66F-4BD6-A7A8-3799EC17A08D}"/>
              </a:ext>
            </a:extLst>
          </p:cNvPr>
          <p:cNvSpPr/>
          <p:nvPr/>
        </p:nvSpPr>
        <p:spPr>
          <a:xfrm>
            <a:off x="-15491" y="372376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1">
            <a:extLst>
              <a:ext uri="{FF2B5EF4-FFF2-40B4-BE49-F238E27FC236}">
                <a16:creationId xmlns:a16="http://schemas.microsoft.com/office/drawing/2014/main" id="{EA975BF9-4900-4766-8756-C76CA0ADDD99}"/>
              </a:ext>
            </a:extLst>
          </p:cNvPr>
          <p:cNvSpPr/>
          <p:nvPr/>
        </p:nvSpPr>
        <p:spPr>
          <a:xfrm>
            <a:off x="-15491" y="4245999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11">
            <a:extLst>
              <a:ext uri="{FF2B5EF4-FFF2-40B4-BE49-F238E27FC236}">
                <a16:creationId xmlns:a16="http://schemas.microsoft.com/office/drawing/2014/main" id="{EA293C36-4346-4D0F-969C-7338282A3696}"/>
              </a:ext>
            </a:extLst>
          </p:cNvPr>
          <p:cNvSpPr/>
          <p:nvPr/>
        </p:nvSpPr>
        <p:spPr>
          <a:xfrm>
            <a:off x="-15491" y="476823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11">
            <a:extLst>
              <a:ext uri="{FF2B5EF4-FFF2-40B4-BE49-F238E27FC236}">
                <a16:creationId xmlns:a16="http://schemas.microsoft.com/office/drawing/2014/main" id="{92DA9318-C547-4B75-9B12-4CCFF3EF4C38}"/>
              </a:ext>
            </a:extLst>
          </p:cNvPr>
          <p:cNvSpPr/>
          <p:nvPr/>
        </p:nvSpPr>
        <p:spPr>
          <a:xfrm>
            <a:off x="-15491" y="5296740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11">
            <a:extLst>
              <a:ext uri="{FF2B5EF4-FFF2-40B4-BE49-F238E27FC236}">
                <a16:creationId xmlns:a16="http://schemas.microsoft.com/office/drawing/2014/main" id="{871ABF2D-C196-4C3A-B27D-539D02D4CA3D}"/>
              </a:ext>
            </a:extLst>
          </p:cNvPr>
          <p:cNvSpPr/>
          <p:nvPr/>
        </p:nvSpPr>
        <p:spPr>
          <a:xfrm>
            <a:off x="-15491" y="582524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F1565C4-5360-40D4-A8BD-4B069BC0133C}"/>
              </a:ext>
            </a:extLst>
          </p:cNvPr>
          <p:cNvSpPr txBox="1"/>
          <p:nvPr/>
        </p:nvSpPr>
        <p:spPr>
          <a:xfrm rot="16200000">
            <a:off x="-201807" y="1197341"/>
            <a:ext cx="5164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rgbClr val="000054"/>
                </a:solidFill>
                <a:latin typeface="Burbank Big Condensed Black" pitchFamily="2" charset="0"/>
              </a:rPr>
              <a:t>SLIDE 01</a:t>
            </a:r>
            <a:endParaRPr lang="pt-BR" sz="700" dirty="0">
              <a:solidFill>
                <a:srgbClr val="000054"/>
              </a:solidFill>
              <a:latin typeface="Burbank Big Condensed Black" pitchFamily="2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C66AE66-FAB2-4147-9B92-07A1E638D7D3}"/>
              </a:ext>
            </a:extLst>
          </p:cNvPr>
          <p:cNvSpPr txBox="1"/>
          <p:nvPr/>
        </p:nvSpPr>
        <p:spPr>
          <a:xfrm rot="16200000">
            <a:off x="-205815" y="1726288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02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C9E14D1-027B-4870-9567-565778DEBD58}"/>
              </a:ext>
            </a:extLst>
          </p:cNvPr>
          <p:cNvSpPr txBox="1"/>
          <p:nvPr/>
        </p:nvSpPr>
        <p:spPr>
          <a:xfrm rot="16200000">
            <a:off x="-206616" y="2251222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03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46A7D42-0FE5-4C82-B1A9-E5559A219AF7}"/>
              </a:ext>
            </a:extLst>
          </p:cNvPr>
          <p:cNvSpPr txBox="1"/>
          <p:nvPr/>
        </p:nvSpPr>
        <p:spPr>
          <a:xfrm rot="16200000">
            <a:off x="-207418" y="2789109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04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FBA36ABE-FD44-4A7E-93D0-152D96BC91E1}"/>
              </a:ext>
            </a:extLst>
          </p:cNvPr>
          <p:cNvSpPr txBox="1"/>
          <p:nvPr/>
        </p:nvSpPr>
        <p:spPr>
          <a:xfrm rot="16200000">
            <a:off x="-206616" y="3316819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05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758D5CE5-77AF-4AF8-A361-1AE1681B355C}"/>
              </a:ext>
            </a:extLst>
          </p:cNvPr>
          <p:cNvSpPr txBox="1"/>
          <p:nvPr/>
        </p:nvSpPr>
        <p:spPr>
          <a:xfrm rot="16200000">
            <a:off x="-207418" y="3853292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06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3D54675-FAFB-482B-AC91-5808B00763BC}"/>
              </a:ext>
            </a:extLst>
          </p:cNvPr>
          <p:cNvSpPr txBox="1"/>
          <p:nvPr/>
        </p:nvSpPr>
        <p:spPr>
          <a:xfrm rot="16200000">
            <a:off x="-202608" y="4364292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07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891539E-988E-4C5C-A54A-B5670A85AC01}"/>
              </a:ext>
            </a:extLst>
          </p:cNvPr>
          <p:cNvSpPr txBox="1"/>
          <p:nvPr/>
        </p:nvSpPr>
        <p:spPr>
          <a:xfrm rot="16200000">
            <a:off x="-207416" y="487553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08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522CBA1-C268-4CF4-97B5-1508B6FA28F8}"/>
              </a:ext>
            </a:extLst>
          </p:cNvPr>
          <p:cNvSpPr txBox="1"/>
          <p:nvPr/>
        </p:nvSpPr>
        <p:spPr>
          <a:xfrm rot="16200000">
            <a:off x="-207416" y="541905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09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B3BD4D8-24E7-4D95-8AF9-18AD1055021C}"/>
              </a:ext>
            </a:extLst>
          </p:cNvPr>
          <p:cNvSpPr txBox="1"/>
          <p:nvPr/>
        </p:nvSpPr>
        <p:spPr>
          <a:xfrm rot="16200000">
            <a:off x="-201807" y="5943829"/>
            <a:ext cx="5164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10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73A154F0-C7A6-403E-8156-0199C72C3B09}"/>
              </a:ext>
            </a:extLst>
          </p:cNvPr>
          <p:cNvCxnSpPr/>
          <p:nvPr/>
        </p:nvCxnSpPr>
        <p:spPr>
          <a:xfrm>
            <a:off x="770310" y="1515380"/>
            <a:ext cx="0" cy="40401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010337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144CD495-564C-4067-BBF4-E4DF26B61B6B}"/>
              </a:ext>
            </a:extLst>
          </p:cNvPr>
          <p:cNvSpPr/>
          <p:nvPr/>
        </p:nvSpPr>
        <p:spPr>
          <a:xfrm>
            <a:off x="-15490" y="1"/>
            <a:ext cx="12230329" cy="6855219"/>
          </a:xfrm>
          <a:prstGeom prst="rect">
            <a:avLst/>
          </a:prstGeom>
          <a:gradFill flip="none" rotWithShape="1">
            <a:gsLst>
              <a:gs pos="54000">
                <a:srgbClr val="0062D2"/>
              </a:gs>
              <a:gs pos="85000">
                <a:srgbClr val="0247B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A555AE6-C43C-4F5F-8FD2-F81FB65A45C3}"/>
              </a:ext>
            </a:extLst>
          </p:cNvPr>
          <p:cNvGrpSpPr/>
          <p:nvPr/>
        </p:nvGrpSpPr>
        <p:grpSpPr>
          <a:xfrm>
            <a:off x="5150654" y="177906"/>
            <a:ext cx="2440928" cy="276999"/>
            <a:chOff x="5150654" y="177906"/>
            <a:chExt cx="2440928" cy="276999"/>
          </a:xfrm>
        </p:grpSpPr>
        <p:sp>
          <p:nvSpPr>
            <p:cNvPr id="10" name="Retângulo 14">
              <a:extLst>
                <a:ext uri="{FF2B5EF4-FFF2-40B4-BE49-F238E27FC236}">
                  <a16:creationId xmlns:a16="http://schemas.microsoft.com/office/drawing/2014/main" id="{47CC701C-E46F-43E6-BE9E-6ABCED45DF51}"/>
                </a:ext>
              </a:extLst>
            </p:cNvPr>
            <p:cNvSpPr/>
            <p:nvPr/>
          </p:nvSpPr>
          <p:spPr>
            <a:xfrm>
              <a:off x="6500814" y="199877"/>
              <a:ext cx="1090768" cy="233058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4D2D60C-43D6-4FD5-A149-CE3CF5C6C3BD}"/>
                </a:ext>
              </a:extLst>
            </p:cNvPr>
            <p:cNvSpPr txBox="1"/>
            <p:nvPr/>
          </p:nvSpPr>
          <p:spPr>
            <a:xfrm>
              <a:off x="5796880" y="177906"/>
              <a:ext cx="5982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ALUNOS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815682E-A242-4073-AFE9-7B7EA32D4A0E}"/>
                </a:ext>
              </a:extLst>
            </p:cNvPr>
            <p:cNvSpPr txBox="1"/>
            <p:nvPr/>
          </p:nvSpPr>
          <p:spPr>
            <a:xfrm>
              <a:off x="5150654" y="177906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F7B2BD9-A211-433E-8F8A-C721205B5C9C}"/>
                </a:ext>
              </a:extLst>
            </p:cNvPr>
            <p:cNvSpPr txBox="1"/>
            <p:nvPr/>
          </p:nvSpPr>
          <p:spPr>
            <a:xfrm>
              <a:off x="6549100" y="177906"/>
              <a:ext cx="998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rgbClr val="000054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rgbClr val="000054"/>
                </a:solidFill>
                <a:latin typeface="Burbank Big Condensed Black" pitchFamily="2" charset="0"/>
              </a:endParaRP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Modelo 3D 28" descr="Controle Sem Fio Xbox - Branco">
                <a:extLst>
                  <a:ext uri="{FF2B5EF4-FFF2-40B4-BE49-F238E27FC236}">
                    <a16:creationId xmlns:a16="http://schemas.microsoft.com/office/drawing/2014/main" id="{6237B34A-D19A-48AA-8798-FD3E3BC430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3763777"/>
                  </p:ext>
                </p:extLst>
              </p:nvPr>
            </p:nvGraphicFramePr>
            <p:xfrm>
              <a:off x="2268157" y="2417249"/>
              <a:ext cx="7655684" cy="567511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655684" cy="5675110"/>
                    </a:xfrm>
                    <a:prstGeom prst="rect">
                      <a:avLst/>
                    </a:prstGeom>
                  </am3d:spPr>
                  <am3d:camera>
                    <am3d:pos x="0" y="0" z="612463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26873" d="1000000"/>
                    <am3d:preTrans dx="-5219360" dy="-1092676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25572" ay="-3022770" az="-530337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3599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Modelo 3D 28" descr="Controle Sem Fio Xbox - Branco">
                <a:extLst>
                  <a:ext uri="{FF2B5EF4-FFF2-40B4-BE49-F238E27FC236}">
                    <a16:creationId xmlns:a16="http://schemas.microsoft.com/office/drawing/2014/main" id="{6237B34A-D19A-48AA-8798-FD3E3BC430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68157" y="2417249"/>
                <a:ext cx="7655684" cy="567511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Retângulo 11">
            <a:extLst>
              <a:ext uri="{FF2B5EF4-FFF2-40B4-BE49-F238E27FC236}">
                <a16:creationId xmlns:a16="http://schemas.microsoft.com/office/drawing/2014/main" id="{C319C716-DCC1-43DA-9816-AF4E3A5B295C}"/>
              </a:ext>
            </a:extLst>
          </p:cNvPr>
          <p:cNvSpPr/>
          <p:nvPr/>
        </p:nvSpPr>
        <p:spPr>
          <a:xfrm>
            <a:off x="-15491" y="1078757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11">
            <a:extLst>
              <a:ext uri="{FF2B5EF4-FFF2-40B4-BE49-F238E27FC236}">
                <a16:creationId xmlns:a16="http://schemas.microsoft.com/office/drawing/2014/main" id="{39EB984F-CDE0-4AA4-B154-C29825BC9365}"/>
              </a:ext>
            </a:extLst>
          </p:cNvPr>
          <p:cNvSpPr/>
          <p:nvPr/>
        </p:nvSpPr>
        <p:spPr>
          <a:xfrm>
            <a:off x="-15491" y="582524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B7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1806136-7EC1-4D49-AA8A-C145E64E928D}"/>
              </a:ext>
            </a:extLst>
          </p:cNvPr>
          <p:cNvSpPr txBox="1"/>
          <p:nvPr/>
        </p:nvSpPr>
        <p:spPr>
          <a:xfrm rot="16200000">
            <a:off x="-201807" y="1197341"/>
            <a:ext cx="5164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01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62" name="Retângulo 11">
            <a:extLst>
              <a:ext uri="{FF2B5EF4-FFF2-40B4-BE49-F238E27FC236}">
                <a16:creationId xmlns:a16="http://schemas.microsoft.com/office/drawing/2014/main" id="{75BD8DDF-9D93-411D-B905-F638A46137E5}"/>
              </a:ext>
            </a:extLst>
          </p:cNvPr>
          <p:cNvSpPr/>
          <p:nvPr/>
        </p:nvSpPr>
        <p:spPr>
          <a:xfrm>
            <a:off x="-15491" y="160099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3307D1C7-CD1F-46EE-804B-D41A8D77DB89}"/>
              </a:ext>
            </a:extLst>
          </p:cNvPr>
          <p:cNvSpPr txBox="1"/>
          <p:nvPr/>
        </p:nvSpPr>
        <p:spPr>
          <a:xfrm rot="16200000">
            <a:off x="-205815" y="1726288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02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5" name="Retângulo 11">
            <a:extLst>
              <a:ext uri="{FF2B5EF4-FFF2-40B4-BE49-F238E27FC236}">
                <a16:creationId xmlns:a16="http://schemas.microsoft.com/office/drawing/2014/main" id="{7B820E74-4022-4550-B564-BB79900C0075}"/>
              </a:ext>
            </a:extLst>
          </p:cNvPr>
          <p:cNvSpPr/>
          <p:nvPr/>
        </p:nvSpPr>
        <p:spPr>
          <a:xfrm>
            <a:off x="-15491" y="213407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F2C8495-2AC8-4331-87A3-230B1CF98B37}"/>
              </a:ext>
            </a:extLst>
          </p:cNvPr>
          <p:cNvSpPr txBox="1"/>
          <p:nvPr/>
        </p:nvSpPr>
        <p:spPr>
          <a:xfrm rot="16200000">
            <a:off x="-206616" y="2251222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03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0" name="Retângulo 11">
            <a:extLst>
              <a:ext uri="{FF2B5EF4-FFF2-40B4-BE49-F238E27FC236}">
                <a16:creationId xmlns:a16="http://schemas.microsoft.com/office/drawing/2014/main" id="{839A5DC0-2A19-45CB-8E27-B83EA2275CF5}"/>
              </a:ext>
            </a:extLst>
          </p:cNvPr>
          <p:cNvSpPr/>
          <p:nvPr/>
        </p:nvSpPr>
        <p:spPr>
          <a:xfrm>
            <a:off x="-15491" y="266397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B2923F4-FC43-4492-875B-F67AFE7D561A}"/>
              </a:ext>
            </a:extLst>
          </p:cNvPr>
          <p:cNvSpPr txBox="1"/>
          <p:nvPr/>
        </p:nvSpPr>
        <p:spPr>
          <a:xfrm rot="16200000">
            <a:off x="-207418" y="2789109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04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7" name="Retângulo 11">
            <a:extLst>
              <a:ext uri="{FF2B5EF4-FFF2-40B4-BE49-F238E27FC236}">
                <a16:creationId xmlns:a16="http://schemas.microsoft.com/office/drawing/2014/main" id="{04632150-2CFA-49C2-AA69-BC12D0472B30}"/>
              </a:ext>
            </a:extLst>
          </p:cNvPr>
          <p:cNvSpPr/>
          <p:nvPr/>
        </p:nvSpPr>
        <p:spPr>
          <a:xfrm>
            <a:off x="-15491" y="319386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51CF2C3-17CA-4BEB-944B-7DA30F5A97E1}"/>
              </a:ext>
            </a:extLst>
          </p:cNvPr>
          <p:cNvSpPr txBox="1"/>
          <p:nvPr/>
        </p:nvSpPr>
        <p:spPr>
          <a:xfrm rot="16200000">
            <a:off x="-206616" y="3316819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05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9" name="Retângulo 11">
            <a:extLst>
              <a:ext uri="{FF2B5EF4-FFF2-40B4-BE49-F238E27FC236}">
                <a16:creationId xmlns:a16="http://schemas.microsoft.com/office/drawing/2014/main" id="{DDB43796-47B2-4C62-94D1-917B9541EE88}"/>
              </a:ext>
            </a:extLst>
          </p:cNvPr>
          <p:cNvSpPr/>
          <p:nvPr/>
        </p:nvSpPr>
        <p:spPr>
          <a:xfrm>
            <a:off x="-15491" y="372376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D361AF09-C1A1-4AC5-921B-6678555025A2}"/>
              </a:ext>
            </a:extLst>
          </p:cNvPr>
          <p:cNvSpPr txBox="1"/>
          <p:nvPr/>
        </p:nvSpPr>
        <p:spPr>
          <a:xfrm rot="16200000">
            <a:off x="-207418" y="3853292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06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41" name="Retângulo 11">
            <a:extLst>
              <a:ext uri="{FF2B5EF4-FFF2-40B4-BE49-F238E27FC236}">
                <a16:creationId xmlns:a16="http://schemas.microsoft.com/office/drawing/2014/main" id="{24207548-EA8F-4F34-A7A6-1C4D2B310082}"/>
              </a:ext>
            </a:extLst>
          </p:cNvPr>
          <p:cNvSpPr/>
          <p:nvPr/>
        </p:nvSpPr>
        <p:spPr>
          <a:xfrm>
            <a:off x="-15491" y="4245999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8B2E9FD2-78EF-445C-825F-DFD7E176A65C}"/>
              </a:ext>
            </a:extLst>
          </p:cNvPr>
          <p:cNvSpPr txBox="1"/>
          <p:nvPr/>
        </p:nvSpPr>
        <p:spPr>
          <a:xfrm rot="16200000">
            <a:off x="-202608" y="4364292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07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43" name="Retângulo 11">
            <a:extLst>
              <a:ext uri="{FF2B5EF4-FFF2-40B4-BE49-F238E27FC236}">
                <a16:creationId xmlns:a16="http://schemas.microsoft.com/office/drawing/2014/main" id="{848167C1-D433-4DBD-B430-B349E716D6AB}"/>
              </a:ext>
            </a:extLst>
          </p:cNvPr>
          <p:cNvSpPr/>
          <p:nvPr/>
        </p:nvSpPr>
        <p:spPr>
          <a:xfrm>
            <a:off x="-15491" y="476823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9E966E44-3267-460A-BB13-CB6E540CC42F}"/>
              </a:ext>
            </a:extLst>
          </p:cNvPr>
          <p:cNvSpPr txBox="1"/>
          <p:nvPr/>
        </p:nvSpPr>
        <p:spPr>
          <a:xfrm rot="16200000">
            <a:off x="-207416" y="487553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08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5A7D6D8-846B-42B3-BEFD-A0F8B93EFEF0}"/>
              </a:ext>
            </a:extLst>
          </p:cNvPr>
          <p:cNvSpPr txBox="1"/>
          <p:nvPr/>
        </p:nvSpPr>
        <p:spPr>
          <a:xfrm rot="16200000">
            <a:off x="-201807" y="5943829"/>
            <a:ext cx="5164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rgbClr val="000054"/>
                </a:solidFill>
                <a:latin typeface="Burbank Big Condensed Black" pitchFamily="2" charset="0"/>
              </a:rPr>
              <a:t>SLIDE 10</a:t>
            </a:r>
            <a:endParaRPr lang="pt-BR" sz="700" dirty="0">
              <a:solidFill>
                <a:srgbClr val="000054"/>
              </a:solidFill>
              <a:latin typeface="Burbank Big Condensed Black" pitchFamily="2" charset="0"/>
            </a:endParaRPr>
          </a:p>
        </p:txBody>
      </p:sp>
      <p:sp>
        <p:nvSpPr>
          <p:cNvPr id="45" name="Retângulo 11">
            <a:extLst>
              <a:ext uri="{FF2B5EF4-FFF2-40B4-BE49-F238E27FC236}">
                <a16:creationId xmlns:a16="http://schemas.microsoft.com/office/drawing/2014/main" id="{CE435D21-9BBB-4558-B9B1-D5B48505E195}"/>
              </a:ext>
            </a:extLst>
          </p:cNvPr>
          <p:cNvSpPr/>
          <p:nvPr/>
        </p:nvSpPr>
        <p:spPr>
          <a:xfrm>
            <a:off x="-15491" y="5296740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E64B0364-BF74-4D41-8048-E3237EDACE38}"/>
              </a:ext>
            </a:extLst>
          </p:cNvPr>
          <p:cNvSpPr txBox="1"/>
          <p:nvPr/>
        </p:nvSpPr>
        <p:spPr>
          <a:xfrm rot="16200000">
            <a:off x="-207416" y="541905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09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988F628C-48E4-47E4-BD4E-10EB52F159BD}"/>
              </a:ext>
            </a:extLst>
          </p:cNvPr>
          <p:cNvGrpSpPr/>
          <p:nvPr/>
        </p:nvGrpSpPr>
        <p:grpSpPr>
          <a:xfrm>
            <a:off x="4079080" y="942110"/>
            <a:ext cx="4093370" cy="1317766"/>
            <a:chOff x="5287168" y="5421313"/>
            <a:chExt cx="1677194" cy="539934"/>
          </a:xfrm>
        </p:grpSpPr>
        <p:sp>
          <p:nvSpPr>
            <p:cNvPr id="49" name="Retângulo 14">
              <a:extLst>
                <a:ext uri="{FF2B5EF4-FFF2-40B4-BE49-F238E27FC236}">
                  <a16:creationId xmlns:a16="http://schemas.microsoft.com/office/drawing/2014/main" id="{878BE3B2-5CB6-4024-BB9C-E5EAA2466AAF}"/>
                </a:ext>
              </a:extLst>
            </p:cNvPr>
            <p:cNvSpPr/>
            <p:nvPr/>
          </p:nvSpPr>
          <p:spPr>
            <a:xfrm>
              <a:off x="5346700" y="5504841"/>
              <a:ext cx="1617662" cy="456406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800"/>
            </a:p>
          </p:txBody>
        </p:sp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B82542CD-BAF7-48BF-B191-0232726F9555}"/>
                </a:ext>
              </a:extLst>
            </p:cNvPr>
            <p:cNvGrpSpPr/>
            <p:nvPr/>
          </p:nvGrpSpPr>
          <p:grpSpPr>
            <a:xfrm>
              <a:off x="5287168" y="5421313"/>
              <a:ext cx="1617662" cy="456406"/>
              <a:chOff x="5287168" y="5421313"/>
              <a:chExt cx="1617662" cy="456406"/>
            </a:xfrm>
          </p:grpSpPr>
          <p:sp>
            <p:nvSpPr>
              <p:cNvPr id="51" name="Retângulo 14">
                <a:extLst>
                  <a:ext uri="{FF2B5EF4-FFF2-40B4-BE49-F238E27FC236}">
                    <a16:creationId xmlns:a16="http://schemas.microsoft.com/office/drawing/2014/main" id="{1F74B6BD-89E6-4046-9008-B1A7696AFC59}"/>
                  </a:ext>
                </a:extLst>
              </p:cNvPr>
              <p:cNvSpPr/>
              <p:nvPr/>
            </p:nvSpPr>
            <p:spPr>
              <a:xfrm>
                <a:off x="5287168" y="5421313"/>
                <a:ext cx="1617662" cy="456406"/>
              </a:xfrm>
              <a:custGeom>
                <a:avLst/>
                <a:gdLst>
                  <a:gd name="connsiteX0" fmla="*/ 0 w 431800"/>
                  <a:gd name="connsiteY0" fmla="*/ 0 h 330200"/>
                  <a:gd name="connsiteX1" fmla="*/ 431800 w 431800"/>
                  <a:gd name="connsiteY1" fmla="*/ 0 h 330200"/>
                  <a:gd name="connsiteX2" fmla="*/ 431800 w 431800"/>
                  <a:gd name="connsiteY2" fmla="*/ 330200 h 330200"/>
                  <a:gd name="connsiteX3" fmla="*/ 0 w 431800"/>
                  <a:gd name="connsiteY3" fmla="*/ 330200 h 330200"/>
                  <a:gd name="connsiteX4" fmla="*/ 0 w 431800"/>
                  <a:gd name="connsiteY4" fmla="*/ 0 h 330200"/>
                  <a:gd name="connsiteX0" fmla="*/ 0 w 519906"/>
                  <a:gd name="connsiteY0" fmla="*/ 0 h 373063"/>
                  <a:gd name="connsiteX1" fmla="*/ 519906 w 519906"/>
                  <a:gd name="connsiteY1" fmla="*/ 42863 h 373063"/>
                  <a:gd name="connsiteX2" fmla="*/ 519906 w 519906"/>
                  <a:gd name="connsiteY2" fmla="*/ 373063 h 373063"/>
                  <a:gd name="connsiteX3" fmla="*/ 88106 w 519906"/>
                  <a:gd name="connsiteY3" fmla="*/ 373063 h 373063"/>
                  <a:gd name="connsiteX4" fmla="*/ 0 w 519906"/>
                  <a:gd name="connsiteY4" fmla="*/ 0 h 373063"/>
                  <a:gd name="connsiteX0" fmla="*/ 73819 w 593725"/>
                  <a:gd name="connsiteY0" fmla="*/ 0 h 437357"/>
                  <a:gd name="connsiteX1" fmla="*/ 593725 w 593725"/>
                  <a:gd name="connsiteY1" fmla="*/ 42863 h 437357"/>
                  <a:gd name="connsiteX2" fmla="*/ 593725 w 593725"/>
                  <a:gd name="connsiteY2" fmla="*/ 373063 h 437357"/>
                  <a:gd name="connsiteX3" fmla="*/ 0 w 593725"/>
                  <a:gd name="connsiteY3" fmla="*/ 437357 h 437357"/>
                  <a:gd name="connsiteX4" fmla="*/ 73819 w 593725"/>
                  <a:gd name="connsiteY4" fmla="*/ 0 h 437357"/>
                  <a:gd name="connsiteX0" fmla="*/ 73819 w 1617662"/>
                  <a:gd name="connsiteY0" fmla="*/ 9524 h 446881"/>
                  <a:gd name="connsiteX1" fmla="*/ 1617662 w 1617662"/>
                  <a:gd name="connsiteY1" fmla="*/ 0 h 446881"/>
                  <a:gd name="connsiteX2" fmla="*/ 593725 w 1617662"/>
                  <a:gd name="connsiteY2" fmla="*/ 382587 h 446881"/>
                  <a:gd name="connsiteX3" fmla="*/ 0 w 1617662"/>
                  <a:gd name="connsiteY3" fmla="*/ 446881 h 446881"/>
                  <a:gd name="connsiteX4" fmla="*/ 73819 w 1617662"/>
                  <a:gd name="connsiteY4" fmla="*/ 9524 h 446881"/>
                  <a:gd name="connsiteX0" fmla="*/ 73819 w 1617662"/>
                  <a:gd name="connsiteY0" fmla="*/ 9524 h 456406"/>
                  <a:gd name="connsiteX1" fmla="*/ 1617662 w 1617662"/>
                  <a:gd name="connsiteY1" fmla="*/ 0 h 456406"/>
                  <a:gd name="connsiteX2" fmla="*/ 1517650 w 1617662"/>
                  <a:gd name="connsiteY2" fmla="*/ 456406 h 456406"/>
                  <a:gd name="connsiteX3" fmla="*/ 0 w 1617662"/>
                  <a:gd name="connsiteY3" fmla="*/ 446881 h 456406"/>
                  <a:gd name="connsiteX4" fmla="*/ 73819 w 1617662"/>
                  <a:gd name="connsiteY4" fmla="*/ 9524 h 456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7662" h="456406">
                    <a:moveTo>
                      <a:pt x="73819" y="9524"/>
                    </a:moveTo>
                    <a:lnTo>
                      <a:pt x="1617662" y="0"/>
                    </a:lnTo>
                    <a:lnTo>
                      <a:pt x="1517650" y="456406"/>
                    </a:lnTo>
                    <a:lnTo>
                      <a:pt x="0" y="446881"/>
                    </a:lnTo>
                    <a:lnTo>
                      <a:pt x="73819" y="9524"/>
                    </a:lnTo>
                    <a:close/>
                  </a:path>
                </a:pathLst>
              </a:custGeom>
              <a:solidFill>
                <a:srgbClr val="F7F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800"/>
              </a:p>
            </p:txBody>
          </p:sp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ABE91A55-3C36-4D53-B5A0-105F7FDAC965}"/>
                  </a:ext>
                </a:extLst>
              </p:cNvPr>
              <p:cNvSpPr txBox="1"/>
              <p:nvPr/>
            </p:nvSpPr>
            <p:spPr>
              <a:xfrm>
                <a:off x="5507108" y="5446934"/>
                <a:ext cx="1177783" cy="416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6000" dirty="0">
                    <a:latin typeface="Burbank Big Condensed Black" pitchFamily="2" charset="0"/>
                  </a:rPr>
                  <a:t>OBRIGADO</a:t>
                </a:r>
                <a:endParaRPr lang="pt-BR" sz="4800" dirty="0">
                  <a:latin typeface="Burbank Big Condensed Black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4740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144CD495-564C-4067-BBF4-E4DF26B61B6B}"/>
              </a:ext>
            </a:extLst>
          </p:cNvPr>
          <p:cNvSpPr/>
          <p:nvPr/>
        </p:nvSpPr>
        <p:spPr>
          <a:xfrm>
            <a:off x="-15490" y="1"/>
            <a:ext cx="12230329" cy="6855219"/>
          </a:xfrm>
          <a:prstGeom prst="rect">
            <a:avLst/>
          </a:prstGeom>
          <a:gradFill flip="none" rotWithShape="1">
            <a:gsLst>
              <a:gs pos="54000">
                <a:srgbClr val="0062D2"/>
              </a:gs>
              <a:gs pos="85000">
                <a:srgbClr val="0247B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A555AE6-C43C-4F5F-8FD2-F81FB65A45C3}"/>
              </a:ext>
            </a:extLst>
          </p:cNvPr>
          <p:cNvGrpSpPr/>
          <p:nvPr/>
        </p:nvGrpSpPr>
        <p:grpSpPr>
          <a:xfrm>
            <a:off x="5150654" y="177906"/>
            <a:ext cx="2440928" cy="276999"/>
            <a:chOff x="5150654" y="177906"/>
            <a:chExt cx="2440928" cy="276999"/>
          </a:xfrm>
        </p:grpSpPr>
        <p:sp>
          <p:nvSpPr>
            <p:cNvPr id="10" name="Retângulo 14">
              <a:extLst>
                <a:ext uri="{FF2B5EF4-FFF2-40B4-BE49-F238E27FC236}">
                  <a16:creationId xmlns:a16="http://schemas.microsoft.com/office/drawing/2014/main" id="{47CC701C-E46F-43E6-BE9E-6ABCED45DF51}"/>
                </a:ext>
              </a:extLst>
            </p:cNvPr>
            <p:cNvSpPr/>
            <p:nvPr/>
          </p:nvSpPr>
          <p:spPr>
            <a:xfrm>
              <a:off x="6500814" y="199877"/>
              <a:ext cx="1090768" cy="233058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4D2D60C-43D6-4FD5-A149-CE3CF5C6C3BD}"/>
                </a:ext>
              </a:extLst>
            </p:cNvPr>
            <p:cNvSpPr txBox="1"/>
            <p:nvPr/>
          </p:nvSpPr>
          <p:spPr>
            <a:xfrm>
              <a:off x="5796880" y="177906"/>
              <a:ext cx="5982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ALUNOS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815682E-A242-4073-AFE9-7B7EA32D4A0E}"/>
                </a:ext>
              </a:extLst>
            </p:cNvPr>
            <p:cNvSpPr txBox="1"/>
            <p:nvPr/>
          </p:nvSpPr>
          <p:spPr>
            <a:xfrm>
              <a:off x="5150654" y="177906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F7B2BD9-A211-433E-8F8A-C721205B5C9C}"/>
                </a:ext>
              </a:extLst>
            </p:cNvPr>
            <p:cNvSpPr txBox="1"/>
            <p:nvPr/>
          </p:nvSpPr>
          <p:spPr>
            <a:xfrm>
              <a:off x="6549100" y="177906"/>
              <a:ext cx="998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rgbClr val="000054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rgbClr val="000054"/>
                </a:solidFill>
                <a:latin typeface="Burbank Big Condensed Black" pitchFamily="2" charset="0"/>
              </a:endParaRPr>
            </a:p>
          </p:txBody>
        </p:sp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D5520A74-32E3-4F86-A225-3F0F2635F51A}"/>
              </a:ext>
            </a:extLst>
          </p:cNvPr>
          <p:cNvSpPr/>
          <p:nvPr/>
        </p:nvSpPr>
        <p:spPr>
          <a:xfrm>
            <a:off x="-15491" y="1078757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B7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1">
            <a:extLst>
              <a:ext uri="{FF2B5EF4-FFF2-40B4-BE49-F238E27FC236}">
                <a16:creationId xmlns:a16="http://schemas.microsoft.com/office/drawing/2014/main" id="{877A79C9-CAC2-409E-A5E1-D0A62C28A29C}"/>
              </a:ext>
            </a:extLst>
          </p:cNvPr>
          <p:cNvSpPr/>
          <p:nvPr/>
        </p:nvSpPr>
        <p:spPr>
          <a:xfrm>
            <a:off x="-15491" y="160099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1">
            <a:extLst>
              <a:ext uri="{FF2B5EF4-FFF2-40B4-BE49-F238E27FC236}">
                <a16:creationId xmlns:a16="http://schemas.microsoft.com/office/drawing/2014/main" id="{0EC1AD7E-DC5E-42FA-BA24-6F7F2D5A659A}"/>
              </a:ext>
            </a:extLst>
          </p:cNvPr>
          <p:cNvSpPr/>
          <p:nvPr/>
        </p:nvSpPr>
        <p:spPr>
          <a:xfrm>
            <a:off x="-15491" y="213407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1">
            <a:extLst>
              <a:ext uri="{FF2B5EF4-FFF2-40B4-BE49-F238E27FC236}">
                <a16:creationId xmlns:a16="http://schemas.microsoft.com/office/drawing/2014/main" id="{326B216F-F96F-4E06-B571-76EE7D8F765C}"/>
              </a:ext>
            </a:extLst>
          </p:cNvPr>
          <p:cNvSpPr/>
          <p:nvPr/>
        </p:nvSpPr>
        <p:spPr>
          <a:xfrm>
            <a:off x="-15491" y="266397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1">
            <a:extLst>
              <a:ext uri="{FF2B5EF4-FFF2-40B4-BE49-F238E27FC236}">
                <a16:creationId xmlns:a16="http://schemas.microsoft.com/office/drawing/2014/main" id="{F4ED3462-2FC4-4C4E-B3E1-55AB1FE15E90}"/>
              </a:ext>
            </a:extLst>
          </p:cNvPr>
          <p:cNvSpPr/>
          <p:nvPr/>
        </p:nvSpPr>
        <p:spPr>
          <a:xfrm>
            <a:off x="-15491" y="319386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1">
            <a:extLst>
              <a:ext uri="{FF2B5EF4-FFF2-40B4-BE49-F238E27FC236}">
                <a16:creationId xmlns:a16="http://schemas.microsoft.com/office/drawing/2014/main" id="{53C5C389-F66F-4BD6-A7A8-3799EC17A08D}"/>
              </a:ext>
            </a:extLst>
          </p:cNvPr>
          <p:cNvSpPr/>
          <p:nvPr/>
        </p:nvSpPr>
        <p:spPr>
          <a:xfrm>
            <a:off x="-15491" y="372376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1">
            <a:extLst>
              <a:ext uri="{FF2B5EF4-FFF2-40B4-BE49-F238E27FC236}">
                <a16:creationId xmlns:a16="http://schemas.microsoft.com/office/drawing/2014/main" id="{EA975BF9-4900-4766-8756-C76CA0ADDD99}"/>
              </a:ext>
            </a:extLst>
          </p:cNvPr>
          <p:cNvSpPr/>
          <p:nvPr/>
        </p:nvSpPr>
        <p:spPr>
          <a:xfrm>
            <a:off x="-15491" y="4245999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11">
            <a:extLst>
              <a:ext uri="{FF2B5EF4-FFF2-40B4-BE49-F238E27FC236}">
                <a16:creationId xmlns:a16="http://schemas.microsoft.com/office/drawing/2014/main" id="{EA293C36-4346-4D0F-969C-7338282A3696}"/>
              </a:ext>
            </a:extLst>
          </p:cNvPr>
          <p:cNvSpPr/>
          <p:nvPr/>
        </p:nvSpPr>
        <p:spPr>
          <a:xfrm>
            <a:off x="-15491" y="476823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11">
            <a:extLst>
              <a:ext uri="{FF2B5EF4-FFF2-40B4-BE49-F238E27FC236}">
                <a16:creationId xmlns:a16="http://schemas.microsoft.com/office/drawing/2014/main" id="{92DA9318-C547-4B75-9B12-4CCFF3EF4C38}"/>
              </a:ext>
            </a:extLst>
          </p:cNvPr>
          <p:cNvSpPr/>
          <p:nvPr/>
        </p:nvSpPr>
        <p:spPr>
          <a:xfrm>
            <a:off x="-15491" y="5296740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11">
            <a:extLst>
              <a:ext uri="{FF2B5EF4-FFF2-40B4-BE49-F238E27FC236}">
                <a16:creationId xmlns:a16="http://schemas.microsoft.com/office/drawing/2014/main" id="{871ABF2D-C196-4C3A-B27D-539D02D4CA3D}"/>
              </a:ext>
            </a:extLst>
          </p:cNvPr>
          <p:cNvSpPr/>
          <p:nvPr/>
        </p:nvSpPr>
        <p:spPr>
          <a:xfrm>
            <a:off x="-15491" y="582524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F1565C4-5360-40D4-A8BD-4B069BC0133C}"/>
              </a:ext>
            </a:extLst>
          </p:cNvPr>
          <p:cNvSpPr txBox="1"/>
          <p:nvPr/>
        </p:nvSpPr>
        <p:spPr>
          <a:xfrm rot="16200000">
            <a:off x="-201807" y="1197341"/>
            <a:ext cx="5164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rgbClr val="000054"/>
                </a:solidFill>
                <a:latin typeface="Burbank Big Condensed Black" pitchFamily="2" charset="0"/>
              </a:rPr>
              <a:t>SLIDE 01</a:t>
            </a:r>
            <a:endParaRPr lang="pt-BR" sz="700" dirty="0">
              <a:solidFill>
                <a:srgbClr val="000054"/>
              </a:solidFill>
              <a:latin typeface="Burbank Big Condensed Black" pitchFamily="2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C66AE66-FAB2-4147-9B92-07A1E638D7D3}"/>
              </a:ext>
            </a:extLst>
          </p:cNvPr>
          <p:cNvSpPr txBox="1"/>
          <p:nvPr/>
        </p:nvSpPr>
        <p:spPr>
          <a:xfrm rot="16200000">
            <a:off x="-205815" y="1726288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02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C9E14D1-027B-4870-9567-565778DEBD58}"/>
              </a:ext>
            </a:extLst>
          </p:cNvPr>
          <p:cNvSpPr txBox="1"/>
          <p:nvPr/>
        </p:nvSpPr>
        <p:spPr>
          <a:xfrm rot="16200000">
            <a:off x="-206616" y="2251222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03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46A7D42-0FE5-4C82-B1A9-E5559A219AF7}"/>
              </a:ext>
            </a:extLst>
          </p:cNvPr>
          <p:cNvSpPr txBox="1"/>
          <p:nvPr/>
        </p:nvSpPr>
        <p:spPr>
          <a:xfrm rot="16200000">
            <a:off x="-207418" y="2789109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04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FBA36ABE-FD44-4A7E-93D0-152D96BC91E1}"/>
              </a:ext>
            </a:extLst>
          </p:cNvPr>
          <p:cNvSpPr txBox="1"/>
          <p:nvPr/>
        </p:nvSpPr>
        <p:spPr>
          <a:xfrm rot="16200000">
            <a:off x="-206616" y="3316819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05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758D5CE5-77AF-4AF8-A361-1AE1681B355C}"/>
              </a:ext>
            </a:extLst>
          </p:cNvPr>
          <p:cNvSpPr txBox="1"/>
          <p:nvPr/>
        </p:nvSpPr>
        <p:spPr>
          <a:xfrm rot="16200000">
            <a:off x="-207418" y="3853292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06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3D54675-FAFB-482B-AC91-5808B00763BC}"/>
              </a:ext>
            </a:extLst>
          </p:cNvPr>
          <p:cNvSpPr txBox="1"/>
          <p:nvPr/>
        </p:nvSpPr>
        <p:spPr>
          <a:xfrm rot="16200000">
            <a:off x="-202608" y="4364292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07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891539E-988E-4C5C-A54A-B5670A85AC01}"/>
              </a:ext>
            </a:extLst>
          </p:cNvPr>
          <p:cNvSpPr txBox="1"/>
          <p:nvPr/>
        </p:nvSpPr>
        <p:spPr>
          <a:xfrm rot="16200000">
            <a:off x="-207416" y="487553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08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522CBA1-C268-4CF4-97B5-1508B6FA28F8}"/>
              </a:ext>
            </a:extLst>
          </p:cNvPr>
          <p:cNvSpPr txBox="1"/>
          <p:nvPr/>
        </p:nvSpPr>
        <p:spPr>
          <a:xfrm rot="16200000">
            <a:off x="-207416" y="541905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09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B3BD4D8-24E7-4D95-8AF9-18AD1055021C}"/>
              </a:ext>
            </a:extLst>
          </p:cNvPr>
          <p:cNvSpPr txBox="1"/>
          <p:nvPr/>
        </p:nvSpPr>
        <p:spPr>
          <a:xfrm rot="16200000">
            <a:off x="-201807" y="5943829"/>
            <a:ext cx="5164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10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618578"/>
      </p:ext>
    </p:extLst>
  </p:cSld>
  <p:clrMapOvr>
    <a:masterClrMapping/>
  </p:clrMapOvr>
  <p:transition advTm="1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144CD495-564C-4067-BBF4-E4DF26B61B6B}"/>
              </a:ext>
            </a:extLst>
          </p:cNvPr>
          <p:cNvSpPr/>
          <p:nvPr/>
        </p:nvSpPr>
        <p:spPr>
          <a:xfrm>
            <a:off x="-15490" y="1"/>
            <a:ext cx="12230329" cy="6855219"/>
          </a:xfrm>
          <a:prstGeom prst="rect">
            <a:avLst/>
          </a:prstGeom>
          <a:gradFill flip="none" rotWithShape="1">
            <a:gsLst>
              <a:gs pos="54000">
                <a:srgbClr val="0062D2"/>
              </a:gs>
              <a:gs pos="85000">
                <a:srgbClr val="0247B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A555AE6-C43C-4F5F-8FD2-F81FB65A45C3}"/>
              </a:ext>
            </a:extLst>
          </p:cNvPr>
          <p:cNvGrpSpPr/>
          <p:nvPr/>
        </p:nvGrpSpPr>
        <p:grpSpPr>
          <a:xfrm>
            <a:off x="5150654" y="177906"/>
            <a:ext cx="2440928" cy="276999"/>
            <a:chOff x="5150654" y="177906"/>
            <a:chExt cx="2440928" cy="276999"/>
          </a:xfrm>
        </p:grpSpPr>
        <p:sp>
          <p:nvSpPr>
            <p:cNvPr id="10" name="Retângulo 14">
              <a:extLst>
                <a:ext uri="{FF2B5EF4-FFF2-40B4-BE49-F238E27FC236}">
                  <a16:creationId xmlns:a16="http://schemas.microsoft.com/office/drawing/2014/main" id="{47CC701C-E46F-43E6-BE9E-6ABCED45DF51}"/>
                </a:ext>
              </a:extLst>
            </p:cNvPr>
            <p:cNvSpPr/>
            <p:nvPr/>
          </p:nvSpPr>
          <p:spPr>
            <a:xfrm>
              <a:off x="6500814" y="199877"/>
              <a:ext cx="1090768" cy="233058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4D2D60C-43D6-4FD5-A149-CE3CF5C6C3BD}"/>
                </a:ext>
              </a:extLst>
            </p:cNvPr>
            <p:cNvSpPr txBox="1"/>
            <p:nvPr/>
          </p:nvSpPr>
          <p:spPr>
            <a:xfrm>
              <a:off x="5796880" y="177906"/>
              <a:ext cx="5982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ALUNOS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815682E-A242-4073-AFE9-7B7EA32D4A0E}"/>
                </a:ext>
              </a:extLst>
            </p:cNvPr>
            <p:cNvSpPr txBox="1"/>
            <p:nvPr/>
          </p:nvSpPr>
          <p:spPr>
            <a:xfrm>
              <a:off x="5150654" y="177906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F7B2BD9-A211-433E-8F8A-C721205B5C9C}"/>
                </a:ext>
              </a:extLst>
            </p:cNvPr>
            <p:cNvSpPr txBox="1"/>
            <p:nvPr/>
          </p:nvSpPr>
          <p:spPr>
            <a:xfrm>
              <a:off x="6549100" y="177906"/>
              <a:ext cx="998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rgbClr val="000054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rgbClr val="000054"/>
                </a:solidFill>
                <a:latin typeface="Burbank Big Condensed Black" pitchFamily="2" charset="0"/>
              </a:endParaRPr>
            </a:p>
          </p:txBody>
        </p:sp>
      </p:grpSp>
      <p:sp>
        <p:nvSpPr>
          <p:cNvPr id="41" name="Retângulo 11">
            <a:extLst>
              <a:ext uri="{FF2B5EF4-FFF2-40B4-BE49-F238E27FC236}">
                <a16:creationId xmlns:a16="http://schemas.microsoft.com/office/drawing/2014/main" id="{00D1CC3A-3583-44FD-B674-FAD4BE121760}"/>
              </a:ext>
            </a:extLst>
          </p:cNvPr>
          <p:cNvSpPr/>
          <p:nvPr/>
        </p:nvSpPr>
        <p:spPr>
          <a:xfrm>
            <a:off x="-15491" y="1078757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11">
            <a:extLst>
              <a:ext uri="{FF2B5EF4-FFF2-40B4-BE49-F238E27FC236}">
                <a16:creationId xmlns:a16="http://schemas.microsoft.com/office/drawing/2014/main" id="{C139F794-C466-435E-BCDE-ECA11CC92C0F}"/>
              </a:ext>
            </a:extLst>
          </p:cNvPr>
          <p:cNvSpPr/>
          <p:nvPr/>
        </p:nvSpPr>
        <p:spPr>
          <a:xfrm>
            <a:off x="-15491" y="160099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B7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11">
            <a:extLst>
              <a:ext uri="{FF2B5EF4-FFF2-40B4-BE49-F238E27FC236}">
                <a16:creationId xmlns:a16="http://schemas.microsoft.com/office/drawing/2014/main" id="{091D9BB0-5C98-40F1-8C4A-AE5F03F41D99}"/>
              </a:ext>
            </a:extLst>
          </p:cNvPr>
          <p:cNvSpPr/>
          <p:nvPr/>
        </p:nvSpPr>
        <p:spPr>
          <a:xfrm>
            <a:off x="-15491" y="213407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11">
            <a:extLst>
              <a:ext uri="{FF2B5EF4-FFF2-40B4-BE49-F238E27FC236}">
                <a16:creationId xmlns:a16="http://schemas.microsoft.com/office/drawing/2014/main" id="{45F207D9-D39A-4BD1-BC83-8D00C807807D}"/>
              </a:ext>
            </a:extLst>
          </p:cNvPr>
          <p:cNvSpPr/>
          <p:nvPr/>
        </p:nvSpPr>
        <p:spPr>
          <a:xfrm>
            <a:off x="-15491" y="266397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11">
            <a:extLst>
              <a:ext uri="{FF2B5EF4-FFF2-40B4-BE49-F238E27FC236}">
                <a16:creationId xmlns:a16="http://schemas.microsoft.com/office/drawing/2014/main" id="{8ADDE30E-4A7F-4553-AA66-D0DE70FF0522}"/>
              </a:ext>
            </a:extLst>
          </p:cNvPr>
          <p:cNvSpPr/>
          <p:nvPr/>
        </p:nvSpPr>
        <p:spPr>
          <a:xfrm>
            <a:off x="-15491" y="319386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11">
            <a:extLst>
              <a:ext uri="{FF2B5EF4-FFF2-40B4-BE49-F238E27FC236}">
                <a16:creationId xmlns:a16="http://schemas.microsoft.com/office/drawing/2014/main" id="{82371AC8-4EA6-465B-A2E3-CF96A930CF84}"/>
              </a:ext>
            </a:extLst>
          </p:cNvPr>
          <p:cNvSpPr/>
          <p:nvPr/>
        </p:nvSpPr>
        <p:spPr>
          <a:xfrm>
            <a:off x="-15491" y="372376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11">
            <a:extLst>
              <a:ext uri="{FF2B5EF4-FFF2-40B4-BE49-F238E27FC236}">
                <a16:creationId xmlns:a16="http://schemas.microsoft.com/office/drawing/2014/main" id="{598A83D7-EB26-4ED8-90B5-78045144DE75}"/>
              </a:ext>
            </a:extLst>
          </p:cNvPr>
          <p:cNvSpPr/>
          <p:nvPr/>
        </p:nvSpPr>
        <p:spPr>
          <a:xfrm>
            <a:off x="-15491" y="4245999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11">
            <a:extLst>
              <a:ext uri="{FF2B5EF4-FFF2-40B4-BE49-F238E27FC236}">
                <a16:creationId xmlns:a16="http://schemas.microsoft.com/office/drawing/2014/main" id="{5F453132-3C2C-46A3-8244-8D20AD213BA2}"/>
              </a:ext>
            </a:extLst>
          </p:cNvPr>
          <p:cNvSpPr/>
          <p:nvPr/>
        </p:nvSpPr>
        <p:spPr>
          <a:xfrm>
            <a:off x="-15491" y="476823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11">
            <a:extLst>
              <a:ext uri="{FF2B5EF4-FFF2-40B4-BE49-F238E27FC236}">
                <a16:creationId xmlns:a16="http://schemas.microsoft.com/office/drawing/2014/main" id="{C77F5AA2-7AF2-41AC-AE02-23231B1D8647}"/>
              </a:ext>
            </a:extLst>
          </p:cNvPr>
          <p:cNvSpPr/>
          <p:nvPr/>
        </p:nvSpPr>
        <p:spPr>
          <a:xfrm>
            <a:off x="-15491" y="5296740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11">
            <a:extLst>
              <a:ext uri="{FF2B5EF4-FFF2-40B4-BE49-F238E27FC236}">
                <a16:creationId xmlns:a16="http://schemas.microsoft.com/office/drawing/2014/main" id="{90C1575F-0E57-4BA6-96C8-16CB72F6E88A}"/>
              </a:ext>
            </a:extLst>
          </p:cNvPr>
          <p:cNvSpPr/>
          <p:nvPr/>
        </p:nvSpPr>
        <p:spPr>
          <a:xfrm>
            <a:off x="-15491" y="582524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9890395E-AAA5-4030-9C90-CE98A17A7248}"/>
              </a:ext>
            </a:extLst>
          </p:cNvPr>
          <p:cNvSpPr txBox="1"/>
          <p:nvPr/>
        </p:nvSpPr>
        <p:spPr>
          <a:xfrm rot="16200000">
            <a:off x="-206616" y="2251222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03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DC8B2843-2846-48ED-B6DD-697EEC2058C0}"/>
              </a:ext>
            </a:extLst>
          </p:cNvPr>
          <p:cNvSpPr txBox="1"/>
          <p:nvPr/>
        </p:nvSpPr>
        <p:spPr>
          <a:xfrm rot="16200000">
            <a:off x="-207418" y="2789109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04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0835CDF6-D069-426B-A9FC-51706F98F9F1}"/>
              </a:ext>
            </a:extLst>
          </p:cNvPr>
          <p:cNvSpPr txBox="1"/>
          <p:nvPr/>
        </p:nvSpPr>
        <p:spPr>
          <a:xfrm rot="16200000">
            <a:off x="-206616" y="3316819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05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1D684FC7-0168-4CA9-B276-118C959F87DD}"/>
              </a:ext>
            </a:extLst>
          </p:cNvPr>
          <p:cNvSpPr txBox="1"/>
          <p:nvPr/>
        </p:nvSpPr>
        <p:spPr>
          <a:xfrm rot="16200000">
            <a:off x="-207418" y="3853292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06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A6643382-5BA7-4EF6-9F39-7CB00E69C334}"/>
              </a:ext>
            </a:extLst>
          </p:cNvPr>
          <p:cNvSpPr txBox="1"/>
          <p:nvPr/>
        </p:nvSpPr>
        <p:spPr>
          <a:xfrm rot="16200000">
            <a:off x="-202608" y="4364292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07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EE100D67-72CA-4EC1-A09C-5A388C90FE5D}"/>
              </a:ext>
            </a:extLst>
          </p:cNvPr>
          <p:cNvSpPr txBox="1"/>
          <p:nvPr/>
        </p:nvSpPr>
        <p:spPr>
          <a:xfrm rot="16200000">
            <a:off x="-207416" y="487553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08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4E3C80A7-0C1A-49F8-9709-113E8ABE41DA}"/>
              </a:ext>
            </a:extLst>
          </p:cNvPr>
          <p:cNvSpPr txBox="1"/>
          <p:nvPr/>
        </p:nvSpPr>
        <p:spPr>
          <a:xfrm rot="16200000">
            <a:off x="-207416" y="541905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09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D05AD368-1666-47E7-A0DB-57EADC96C54A}"/>
              </a:ext>
            </a:extLst>
          </p:cNvPr>
          <p:cNvSpPr txBox="1"/>
          <p:nvPr/>
        </p:nvSpPr>
        <p:spPr>
          <a:xfrm rot="16200000">
            <a:off x="-201807" y="5943829"/>
            <a:ext cx="5164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10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84B202FD-1DDC-4B18-8ACD-DB3908E84447}"/>
              </a:ext>
            </a:extLst>
          </p:cNvPr>
          <p:cNvSpPr txBox="1"/>
          <p:nvPr/>
        </p:nvSpPr>
        <p:spPr>
          <a:xfrm rot="16200000">
            <a:off x="-205815" y="1726288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rgbClr val="000054"/>
                </a:solidFill>
                <a:latin typeface="Burbank Big Condensed Black" pitchFamily="2" charset="0"/>
              </a:rPr>
              <a:t>SLIDE 02</a:t>
            </a:r>
            <a:endParaRPr lang="pt-BR" sz="700" dirty="0">
              <a:solidFill>
                <a:srgbClr val="000054"/>
              </a:solidFill>
              <a:latin typeface="Burbank Big Condensed Black" pitchFamily="2" charset="0"/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2A03ED33-2C63-42C4-84AE-9B51157EFC21}"/>
              </a:ext>
            </a:extLst>
          </p:cNvPr>
          <p:cNvSpPr txBox="1"/>
          <p:nvPr/>
        </p:nvSpPr>
        <p:spPr>
          <a:xfrm rot="16200000">
            <a:off x="-201807" y="1197341"/>
            <a:ext cx="5164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01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92792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144CD495-564C-4067-BBF4-E4DF26B61B6B}"/>
              </a:ext>
            </a:extLst>
          </p:cNvPr>
          <p:cNvSpPr/>
          <p:nvPr/>
        </p:nvSpPr>
        <p:spPr>
          <a:xfrm>
            <a:off x="-15490" y="1"/>
            <a:ext cx="12230329" cy="6855219"/>
          </a:xfrm>
          <a:prstGeom prst="rect">
            <a:avLst/>
          </a:prstGeom>
          <a:gradFill flip="none" rotWithShape="1">
            <a:gsLst>
              <a:gs pos="54000">
                <a:srgbClr val="0062D2"/>
              </a:gs>
              <a:gs pos="85000">
                <a:srgbClr val="0247B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A555AE6-C43C-4F5F-8FD2-F81FB65A45C3}"/>
              </a:ext>
            </a:extLst>
          </p:cNvPr>
          <p:cNvGrpSpPr/>
          <p:nvPr/>
        </p:nvGrpSpPr>
        <p:grpSpPr>
          <a:xfrm>
            <a:off x="5150654" y="177906"/>
            <a:ext cx="2440928" cy="276999"/>
            <a:chOff x="5150654" y="177906"/>
            <a:chExt cx="2440928" cy="276999"/>
          </a:xfrm>
        </p:grpSpPr>
        <p:sp>
          <p:nvSpPr>
            <p:cNvPr id="10" name="Retângulo 14">
              <a:extLst>
                <a:ext uri="{FF2B5EF4-FFF2-40B4-BE49-F238E27FC236}">
                  <a16:creationId xmlns:a16="http://schemas.microsoft.com/office/drawing/2014/main" id="{47CC701C-E46F-43E6-BE9E-6ABCED45DF51}"/>
                </a:ext>
              </a:extLst>
            </p:cNvPr>
            <p:cNvSpPr/>
            <p:nvPr/>
          </p:nvSpPr>
          <p:spPr>
            <a:xfrm>
              <a:off x="6500814" y="199877"/>
              <a:ext cx="1090768" cy="233058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4D2D60C-43D6-4FD5-A149-CE3CF5C6C3BD}"/>
                </a:ext>
              </a:extLst>
            </p:cNvPr>
            <p:cNvSpPr txBox="1"/>
            <p:nvPr/>
          </p:nvSpPr>
          <p:spPr>
            <a:xfrm>
              <a:off x="5796880" y="177906"/>
              <a:ext cx="5982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ALUNOS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815682E-A242-4073-AFE9-7B7EA32D4A0E}"/>
                </a:ext>
              </a:extLst>
            </p:cNvPr>
            <p:cNvSpPr txBox="1"/>
            <p:nvPr/>
          </p:nvSpPr>
          <p:spPr>
            <a:xfrm>
              <a:off x="5150654" y="177906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F7B2BD9-A211-433E-8F8A-C721205B5C9C}"/>
                </a:ext>
              </a:extLst>
            </p:cNvPr>
            <p:cNvSpPr txBox="1"/>
            <p:nvPr/>
          </p:nvSpPr>
          <p:spPr>
            <a:xfrm>
              <a:off x="6549100" y="177906"/>
              <a:ext cx="998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rgbClr val="000054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rgbClr val="000054"/>
                </a:solidFill>
                <a:latin typeface="Burbank Big Condensed Black" pitchFamily="2" charset="0"/>
              </a:endParaRPr>
            </a:p>
          </p:txBody>
        </p:sp>
      </p:grpSp>
      <p:sp>
        <p:nvSpPr>
          <p:cNvPr id="34" name="Retângulo 11">
            <a:extLst>
              <a:ext uri="{FF2B5EF4-FFF2-40B4-BE49-F238E27FC236}">
                <a16:creationId xmlns:a16="http://schemas.microsoft.com/office/drawing/2014/main" id="{C319C716-DCC1-43DA-9816-AF4E3A5B295C}"/>
              </a:ext>
            </a:extLst>
          </p:cNvPr>
          <p:cNvSpPr/>
          <p:nvPr/>
        </p:nvSpPr>
        <p:spPr>
          <a:xfrm>
            <a:off x="-15491" y="1078757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11">
            <a:extLst>
              <a:ext uri="{FF2B5EF4-FFF2-40B4-BE49-F238E27FC236}">
                <a16:creationId xmlns:a16="http://schemas.microsoft.com/office/drawing/2014/main" id="{E87F47CE-492D-4997-8418-99A09AA3EA48}"/>
              </a:ext>
            </a:extLst>
          </p:cNvPr>
          <p:cNvSpPr/>
          <p:nvPr/>
        </p:nvSpPr>
        <p:spPr>
          <a:xfrm>
            <a:off x="-15491" y="213407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B7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11">
            <a:extLst>
              <a:ext uri="{FF2B5EF4-FFF2-40B4-BE49-F238E27FC236}">
                <a16:creationId xmlns:a16="http://schemas.microsoft.com/office/drawing/2014/main" id="{C8F95203-6446-4F91-B62E-9B982BCE51A2}"/>
              </a:ext>
            </a:extLst>
          </p:cNvPr>
          <p:cNvSpPr/>
          <p:nvPr/>
        </p:nvSpPr>
        <p:spPr>
          <a:xfrm>
            <a:off x="-15491" y="266397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11">
            <a:extLst>
              <a:ext uri="{FF2B5EF4-FFF2-40B4-BE49-F238E27FC236}">
                <a16:creationId xmlns:a16="http://schemas.microsoft.com/office/drawing/2014/main" id="{5AE718ED-6CEE-488F-BC2B-877F78EA1DD4}"/>
              </a:ext>
            </a:extLst>
          </p:cNvPr>
          <p:cNvSpPr/>
          <p:nvPr/>
        </p:nvSpPr>
        <p:spPr>
          <a:xfrm>
            <a:off x="-15491" y="319386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11">
            <a:extLst>
              <a:ext uri="{FF2B5EF4-FFF2-40B4-BE49-F238E27FC236}">
                <a16:creationId xmlns:a16="http://schemas.microsoft.com/office/drawing/2014/main" id="{6FF37F57-B7B9-48FE-AD9F-AD10650F064D}"/>
              </a:ext>
            </a:extLst>
          </p:cNvPr>
          <p:cNvSpPr/>
          <p:nvPr/>
        </p:nvSpPr>
        <p:spPr>
          <a:xfrm>
            <a:off x="-15491" y="372376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11">
            <a:extLst>
              <a:ext uri="{FF2B5EF4-FFF2-40B4-BE49-F238E27FC236}">
                <a16:creationId xmlns:a16="http://schemas.microsoft.com/office/drawing/2014/main" id="{3E39E791-5CFC-4F96-8D00-2B12FB0C0A12}"/>
              </a:ext>
            </a:extLst>
          </p:cNvPr>
          <p:cNvSpPr/>
          <p:nvPr/>
        </p:nvSpPr>
        <p:spPr>
          <a:xfrm>
            <a:off x="-15491" y="4245999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11">
            <a:extLst>
              <a:ext uri="{FF2B5EF4-FFF2-40B4-BE49-F238E27FC236}">
                <a16:creationId xmlns:a16="http://schemas.microsoft.com/office/drawing/2014/main" id="{C8265B5C-20A1-478A-B833-903C9C223B78}"/>
              </a:ext>
            </a:extLst>
          </p:cNvPr>
          <p:cNvSpPr/>
          <p:nvPr/>
        </p:nvSpPr>
        <p:spPr>
          <a:xfrm>
            <a:off x="-15491" y="476823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11">
            <a:extLst>
              <a:ext uri="{FF2B5EF4-FFF2-40B4-BE49-F238E27FC236}">
                <a16:creationId xmlns:a16="http://schemas.microsoft.com/office/drawing/2014/main" id="{22EEE3AF-6AEE-4726-B7B7-03557C7A082A}"/>
              </a:ext>
            </a:extLst>
          </p:cNvPr>
          <p:cNvSpPr/>
          <p:nvPr/>
        </p:nvSpPr>
        <p:spPr>
          <a:xfrm>
            <a:off x="-15491" y="5296740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11">
            <a:extLst>
              <a:ext uri="{FF2B5EF4-FFF2-40B4-BE49-F238E27FC236}">
                <a16:creationId xmlns:a16="http://schemas.microsoft.com/office/drawing/2014/main" id="{39EB984F-CDE0-4AA4-B154-C29825BC9365}"/>
              </a:ext>
            </a:extLst>
          </p:cNvPr>
          <p:cNvSpPr/>
          <p:nvPr/>
        </p:nvSpPr>
        <p:spPr>
          <a:xfrm>
            <a:off x="-15491" y="582524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CB9EE769-B651-438E-BDAF-A3FDE116D504}"/>
              </a:ext>
            </a:extLst>
          </p:cNvPr>
          <p:cNvSpPr txBox="1"/>
          <p:nvPr/>
        </p:nvSpPr>
        <p:spPr>
          <a:xfrm rot="16200000">
            <a:off x="-207418" y="2789109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04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5B8C5D5D-9154-4D61-8B3E-FAF5CEAE5E1A}"/>
              </a:ext>
            </a:extLst>
          </p:cNvPr>
          <p:cNvSpPr txBox="1"/>
          <p:nvPr/>
        </p:nvSpPr>
        <p:spPr>
          <a:xfrm rot="16200000">
            <a:off x="-206616" y="3316819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05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8779D87-DAF3-4EF6-9681-9D53C953E8BB}"/>
              </a:ext>
            </a:extLst>
          </p:cNvPr>
          <p:cNvSpPr txBox="1"/>
          <p:nvPr/>
        </p:nvSpPr>
        <p:spPr>
          <a:xfrm rot="16200000">
            <a:off x="-207418" y="3853292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06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5FF3270-8A4F-4D1A-A73F-61F6A1D7BF9E}"/>
              </a:ext>
            </a:extLst>
          </p:cNvPr>
          <p:cNvSpPr txBox="1"/>
          <p:nvPr/>
        </p:nvSpPr>
        <p:spPr>
          <a:xfrm rot="16200000">
            <a:off x="-202608" y="4364292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07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D89E492-A064-452E-A263-110D0B83CE8A}"/>
              </a:ext>
            </a:extLst>
          </p:cNvPr>
          <p:cNvSpPr txBox="1"/>
          <p:nvPr/>
        </p:nvSpPr>
        <p:spPr>
          <a:xfrm rot="16200000">
            <a:off x="-207416" y="487553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08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1FBB92E7-3253-41B8-9973-E278BCEAFDA7}"/>
              </a:ext>
            </a:extLst>
          </p:cNvPr>
          <p:cNvSpPr txBox="1"/>
          <p:nvPr/>
        </p:nvSpPr>
        <p:spPr>
          <a:xfrm rot="16200000">
            <a:off x="-207416" y="541905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09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A5601933-23DF-47B3-8761-848F4D383531}"/>
              </a:ext>
            </a:extLst>
          </p:cNvPr>
          <p:cNvSpPr txBox="1"/>
          <p:nvPr/>
        </p:nvSpPr>
        <p:spPr>
          <a:xfrm rot="16200000">
            <a:off x="-201807" y="5943829"/>
            <a:ext cx="5164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10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1806136-7EC1-4D49-AA8A-C145E64E928D}"/>
              </a:ext>
            </a:extLst>
          </p:cNvPr>
          <p:cNvSpPr txBox="1"/>
          <p:nvPr/>
        </p:nvSpPr>
        <p:spPr>
          <a:xfrm rot="16200000">
            <a:off x="-201807" y="1197341"/>
            <a:ext cx="5164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01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6E0836A4-52FA-4CE7-9980-6ADE21106A85}"/>
              </a:ext>
            </a:extLst>
          </p:cNvPr>
          <p:cNvSpPr txBox="1"/>
          <p:nvPr/>
        </p:nvSpPr>
        <p:spPr>
          <a:xfrm rot="16200000">
            <a:off x="-206616" y="2251222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rgbClr val="000054"/>
                </a:solidFill>
                <a:latin typeface="Burbank Big Condensed Black" pitchFamily="2" charset="0"/>
              </a:rPr>
              <a:t>SLIDE 03</a:t>
            </a:r>
            <a:endParaRPr lang="pt-BR" sz="700" dirty="0">
              <a:solidFill>
                <a:srgbClr val="000054"/>
              </a:solidFill>
              <a:latin typeface="Burbank Big Condensed Black" pitchFamily="2" charset="0"/>
            </a:endParaRPr>
          </a:p>
        </p:txBody>
      </p:sp>
      <p:sp>
        <p:nvSpPr>
          <p:cNvPr id="62" name="Retângulo 11">
            <a:extLst>
              <a:ext uri="{FF2B5EF4-FFF2-40B4-BE49-F238E27FC236}">
                <a16:creationId xmlns:a16="http://schemas.microsoft.com/office/drawing/2014/main" id="{75BD8DDF-9D93-411D-B905-F638A46137E5}"/>
              </a:ext>
            </a:extLst>
          </p:cNvPr>
          <p:cNvSpPr/>
          <p:nvPr/>
        </p:nvSpPr>
        <p:spPr>
          <a:xfrm>
            <a:off x="-15491" y="160099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3307D1C7-CD1F-46EE-804B-D41A8D77DB89}"/>
              </a:ext>
            </a:extLst>
          </p:cNvPr>
          <p:cNvSpPr txBox="1"/>
          <p:nvPr/>
        </p:nvSpPr>
        <p:spPr>
          <a:xfrm rot="16200000">
            <a:off x="-205815" y="1726288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02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148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media"/>
            <a:extLst>
              <a:ext uri="{FF2B5EF4-FFF2-40B4-BE49-F238E27FC236}">
                <a16:creationId xmlns:a16="http://schemas.microsoft.com/office/drawing/2014/main" id="{42B51660-816D-48B0-BAE0-68043EF623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7" name="Imagem 6" descr="Uma imagem contendo texto, pessoa, ao ar livre, homem&#10;&#10;Descrição gerada automaticamente">
            <a:extLst>
              <a:ext uri="{FF2B5EF4-FFF2-40B4-BE49-F238E27FC236}">
                <a16:creationId xmlns:a16="http://schemas.microsoft.com/office/drawing/2014/main" id="{05BA837E-C8A8-4F08-AD0C-80D38B732B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0" y="1649730"/>
            <a:ext cx="2411730" cy="2411730"/>
          </a:xfrm>
          <a:prstGeom prst="roundRect">
            <a:avLst>
              <a:gd name="adj" fmla="val 1147"/>
            </a:avLst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BEB4E90-D221-498B-A749-234EDD5C3AEF}"/>
              </a:ext>
            </a:extLst>
          </p:cNvPr>
          <p:cNvSpPr/>
          <p:nvPr/>
        </p:nvSpPr>
        <p:spPr>
          <a:xfrm>
            <a:off x="631507" y="1614488"/>
            <a:ext cx="2482214" cy="2482214"/>
          </a:xfrm>
          <a:prstGeom prst="roundRect">
            <a:avLst>
              <a:gd name="adj" fmla="val 1596"/>
            </a:avLst>
          </a:prstGeom>
          <a:noFill/>
          <a:ln w="28575">
            <a:solidFill>
              <a:srgbClr val="358934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9B482F-B3AE-422B-84E0-5618ACBD0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750" y="431006"/>
            <a:ext cx="359789" cy="359789"/>
          </a:xfrm>
          <a:prstGeom prst="flowChartConnector">
            <a:avLst/>
          </a:prstGeom>
          <a:noFill/>
          <a:ln w="12700">
            <a:solidFill>
              <a:srgbClr val="358934"/>
            </a:solidFill>
          </a:ln>
          <a:effectLst>
            <a:glow rad="254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AC382D0-7D09-4B67-BCDB-A5EE42CB6681}"/>
              </a:ext>
            </a:extLst>
          </p:cNvPr>
          <p:cNvSpPr txBox="1"/>
          <p:nvPr/>
        </p:nvSpPr>
        <p:spPr>
          <a:xfrm>
            <a:off x="1044179" y="353417"/>
            <a:ext cx="143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C6EDC7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Marcelo Setubal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615A537-7729-4F82-8983-6ABDD2C01416}"/>
              </a:ext>
            </a:extLst>
          </p:cNvPr>
          <p:cNvSpPr txBox="1"/>
          <p:nvPr/>
        </p:nvSpPr>
        <p:spPr>
          <a:xfrm>
            <a:off x="1053703" y="572928"/>
            <a:ext cx="1431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err="1">
                <a:solidFill>
                  <a:srgbClr val="C6EDC7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marcelo_setubal</a:t>
            </a:r>
            <a:endParaRPr lang="pt-BR" sz="1050" dirty="0">
              <a:solidFill>
                <a:srgbClr val="C6EDC7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16F0400-FBF6-4EE1-95E1-51BA1E01BD93}"/>
              </a:ext>
            </a:extLst>
          </p:cNvPr>
          <p:cNvSpPr txBox="1"/>
          <p:nvPr/>
        </p:nvSpPr>
        <p:spPr>
          <a:xfrm>
            <a:off x="10820399" y="500162"/>
            <a:ext cx="8215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FEFEFC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1:08 AM</a:t>
            </a:r>
          </a:p>
        </p:txBody>
      </p:sp>
      <p:pic>
        <p:nvPicPr>
          <p:cNvPr id="17" name="Gráfico 16" descr="Bateria Cheia com preenchimento sólido">
            <a:extLst>
              <a:ext uri="{FF2B5EF4-FFF2-40B4-BE49-F238E27FC236}">
                <a16:creationId xmlns:a16="http://schemas.microsoft.com/office/drawing/2014/main" id="{9296CEC1-2F19-45A2-BD87-028681A960B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19798" y="494947"/>
            <a:ext cx="286326" cy="2863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Gráfico 18" descr="Microfone de rádio com preenchimento sólido">
            <a:extLst>
              <a:ext uri="{FF2B5EF4-FFF2-40B4-BE49-F238E27FC236}">
                <a16:creationId xmlns:a16="http://schemas.microsoft.com/office/drawing/2014/main" id="{4D0708DB-6F38-4447-B9F3-B069D62FD86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34048" y="527691"/>
            <a:ext cx="193458" cy="1934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 descr="Carro de corrida na pista&#10;&#10;Descrição gerada automaticamente com confiança média">
            <a:extLst>
              <a:ext uri="{FF2B5EF4-FFF2-40B4-BE49-F238E27FC236}">
                <a16:creationId xmlns:a16="http://schemas.microsoft.com/office/drawing/2014/main" id="{D3F4BFD5-52C8-4FFA-A1F5-5504382D27F7}"/>
              </a:ext>
            </a:extLst>
          </p:cNvPr>
          <p:cNvPicPr>
            <a:picLocks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5"/>
          <a:stretch/>
        </p:blipFill>
        <p:spPr>
          <a:xfrm>
            <a:off x="3393111" y="2763150"/>
            <a:ext cx="1299600" cy="1298310"/>
          </a:xfrm>
          <a:prstGeom prst="roundRect">
            <a:avLst>
              <a:gd name="adj" fmla="val 1147"/>
            </a:avLst>
          </a:prstGeom>
        </p:spPr>
      </p:pic>
      <p:pic>
        <p:nvPicPr>
          <p:cNvPr id="1028" name="Picture 4" descr="Red Dead Redemption 2 | Xbox">
            <a:extLst>
              <a:ext uri="{FF2B5EF4-FFF2-40B4-BE49-F238E27FC236}">
                <a16:creationId xmlns:a16="http://schemas.microsoft.com/office/drawing/2014/main" id="{BC6A85A3-997A-4C26-8EC6-9140E8099ECB}"/>
              </a:ext>
            </a:extLst>
          </p:cNvPr>
          <p:cNvPicPr>
            <a:picLocks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4484" y="2761860"/>
            <a:ext cx="1299600" cy="1299600"/>
          </a:xfrm>
          <a:prstGeom prst="roundRect">
            <a:avLst>
              <a:gd name="adj" fmla="val 1147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t Destiny 2 - Microsoft Store">
            <a:extLst>
              <a:ext uri="{FF2B5EF4-FFF2-40B4-BE49-F238E27FC236}">
                <a16:creationId xmlns:a16="http://schemas.microsoft.com/office/drawing/2014/main" id="{C8244603-797E-49FA-B95F-58CAAF4C1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5857" y="2761860"/>
            <a:ext cx="1299600" cy="1299600"/>
          </a:xfrm>
          <a:prstGeom prst="roundRect">
            <a:avLst>
              <a:gd name="adj" fmla="val 1147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prar Yakuza: Like a Dragon Steam">
            <a:extLst>
              <a:ext uri="{FF2B5EF4-FFF2-40B4-BE49-F238E27FC236}">
                <a16:creationId xmlns:a16="http://schemas.microsoft.com/office/drawing/2014/main" id="{E8631067-A4BE-4049-AE36-43989C5F3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18603" y="2761860"/>
            <a:ext cx="1299600" cy="1299600"/>
          </a:xfrm>
          <a:prstGeom prst="roundRect">
            <a:avLst>
              <a:gd name="adj" fmla="val 1147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ll of Duty Black Ops Cold War: Confira a capa do jogo">
            <a:extLst>
              <a:ext uri="{FF2B5EF4-FFF2-40B4-BE49-F238E27FC236}">
                <a16:creationId xmlns:a16="http://schemas.microsoft.com/office/drawing/2014/main" id="{267F3A48-673E-4587-8AD5-EBA5E390C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99976" y="2761860"/>
            <a:ext cx="1299600" cy="1299600"/>
          </a:xfrm>
          <a:prstGeom prst="roundRect">
            <a:avLst>
              <a:gd name="adj" fmla="val 1147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8AFA4111-8FB9-41B8-971D-ECA37208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37230" y="2761860"/>
            <a:ext cx="1299600" cy="1299600"/>
          </a:xfrm>
          <a:prstGeom prst="roundRect">
            <a:avLst>
              <a:gd name="adj" fmla="val 1147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B43AA89-6410-4EF7-8566-42EBE3B261C7}"/>
              </a:ext>
            </a:extLst>
          </p:cNvPr>
          <p:cNvGrpSpPr/>
          <p:nvPr/>
        </p:nvGrpSpPr>
        <p:grpSpPr>
          <a:xfrm>
            <a:off x="666750" y="4400123"/>
            <a:ext cx="2418875" cy="1371673"/>
            <a:chOff x="666750" y="4400123"/>
            <a:chExt cx="2418875" cy="1371673"/>
          </a:xfrm>
        </p:grpSpPr>
        <p:pic>
          <p:nvPicPr>
            <p:cNvPr id="29" name="Imagem 28" descr="Carro de corrida na pista&#10;&#10;Descrição gerada automaticamente com confiança média">
              <a:extLst>
                <a:ext uri="{FF2B5EF4-FFF2-40B4-BE49-F238E27FC236}">
                  <a16:creationId xmlns:a16="http://schemas.microsoft.com/office/drawing/2014/main" id="{54B3325F-0A00-4ED4-8C1B-268BC0D4C092}"/>
                </a:ext>
              </a:extLst>
            </p:cNvPr>
            <p:cNvPicPr>
              <a:picLocks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85"/>
            <a:stretch/>
          </p:blipFill>
          <p:spPr>
            <a:xfrm>
              <a:off x="666750" y="4400840"/>
              <a:ext cx="1371600" cy="1370239"/>
            </a:xfrm>
            <a:prstGeom prst="roundRect">
              <a:avLst>
                <a:gd name="adj" fmla="val 1147"/>
              </a:avLst>
            </a:prstGeom>
          </p:spPr>
        </p:pic>
        <p:pic>
          <p:nvPicPr>
            <p:cNvPr id="30" name="Picture 4" descr="Red Dead Redemption 2 | Xbox">
              <a:extLst>
                <a:ext uri="{FF2B5EF4-FFF2-40B4-BE49-F238E27FC236}">
                  <a16:creationId xmlns:a16="http://schemas.microsoft.com/office/drawing/2014/main" id="{9776CD8F-2BE9-4E91-9026-ADB292FB73E8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86814" y="4400196"/>
              <a:ext cx="1371600" cy="1371600"/>
            </a:xfrm>
            <a:prstGeom prst="roundRect">
              <a:avLst>
                <a:gd name="adj" fmla="val 1147"/>
              </a:avLst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 descr="Get Destiny 2 - Microsoft Store">
              <a:extLst>
                <a:ext uri="{FF2B5EF4-FFF2-40B4-BE49-F238E27FC236}">
                  <a16:creationId xmlns:a16="http://schemas.microsoft.com/office/drawing/2014/main" id="{7705C31F-194F-4A7B-B1C4-0F4A08A1CD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20259" y="4400123"/>
              <a:ext cx="1365366" cy="1365366"/>
            </a:xfrm>
            <a:prstGeom prst="roundRect">
              <a:avLst>
                <a:gd name="adj" fmla="val 1147"/>
              </a:avLst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Call of Duty Black Ops Cold War: Confira a capa do jogo">
              <a:extLst>
                <a:ext uri="{FF2B5EF4-FFF2-40B4-BE49-F238E27FC236}">
                  <a16:creationId xmlns:a16="http://schemas.microsoft.com/office/drawing/2014/main" id="{5A5A176A-81CA-41F7-9389-C81A61E66F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62200" y="4400195"/>
              <a:ext cx="716280" cy="1365365"/>
            </a:xfrm>
            <a:prstGeom prst="roundRect">
              <a:avLst>
                <a:gd name="adj" fmla="val 1147"/>
              </a:avLst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Imagem 23">
            <a:extLst>
              <a:ext uri="{FF2B5EF4-FFF2-40B4-BE49-F238E27FC236}">
                <a16:creationId xmlns:a16="http://schemas.microsoft.com/office/drawing/2014/main" id="{79036FCF-E055-480B-B3A1-C72B175A9BFA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111" y="4401853"/>
            <a:ext cx="2680973" cy="1348270"/>
          </a:xfrm>
          <a:prstGeom prst="roundRect">
            <a:avLst>
              <a:gd name="adj" fmla="val 1147"/>
            </a:avLst>
          </a:prstGeom>
        </p:spPr>
      </p:pic>
      <p:pic>
        <p:nvPicPr>
          <p:cNvPr id="27" name="Imagem 26" descr="Texto&#10;&#10;Descrição gerada automaticamente com confiança média">
            <a:extLst>
              <a:ext uri="{FF2B5EF4-FFF2-40B4-BE49-F238E27FC236}">
                <a16:creationId xmlns:a16="http://schemas.microsoft.com/office/drawing/2014/main" id="{466ECBFF-2B26-4E64-B6F3-AF56175B5824}"/>
              </a:ext>
            </a:extLst>
          </p:cNvPr>
          <p:cNvPicPr>
            <a:picLocks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857" y="4400123"/>
            <a:ext cx="2680972" cy="1350000"/>
          </a:xfrm>
          <a:prstGeom prst="roundRect">
            <a:avLst>
              <a:gd name="adj" fmla="val 1147"/>
            </a:avLst>
          </a:prstGeom>
        </p:spPr>
      </p:pic>
      <p:pic>
        <p:nvPicPr>
          <p:cNvPr id="38" name="Imagem 37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65386BD5-260B-4C88-95F2-F8C9D5B9C23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294" y="6148742"/>
            <a:ext cx="2226339" cy="382149"/>
          </a:xfrm>
          <a:prstGeom prst="roundRect">
            <a:avLst>
              <a:gd name="adj" fmla="val 14420"/>
            </a:avLst>
          </a:prstGeom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41753ED0-7F25-4AC5-AB07-D02B149D03EE}"/>
              </a:ext>
            </a:extLst>
          </p:cNvPr>
          <p:cNvSpPr txBox="1"/>
          <p:nvPr/>
        </p:nvSpPr>
        <p:spPr>
          <a:xfrm>
            <a:off x="579596" y="6049705"/>
            <a:ext cx="1637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alpha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Apresentação</a:t>
            </a:r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9C28B4D1-EEC3-40DA-86E2-B7F91D0032DA}"/>
              </a:ext>
            </a:extLst>
          </p:cNvPr>
          <p:cNvSpPr/>
          <p:nvPr/>
        </p:nvSpPr>
        <p:spPr>
          <a:xfrm>
            <a:off x="631507" y="4368800"/>
            <a:ext cx="2482214" cy="1440000"/>
          </a:xfrm>
          <a:prstGeom prst="roundRect">
            <a:avLst>
              <a:gd name="adj" fmla="val 1596"/>
            </a:avLst>
          </a:prstGeom>
          <a:noFill/>
          <a:ln w="28575">
            <a:solidFill>
              <a:srgbClr val="358934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24F3C349-9D2C-4CAC-B82A-66F7712569A1}"/>
              </a:ext>
            </a:extLst>
          </p:cNvPr>
          <p:cNvSpPr/>
          <p:nvPr/>
        </p:nvSpPr>
        <p:spPr>
          <a:xfrm>
            <a:off x="3357058" y="4368800"/>
            <a:ext cx="2736000" cy="1440000"/>
          </a:xfrm>
          <a:prstGeom prst="roundRect">
            <a:avLst>
              <a:gd name="adj" fmla="val 1596"/>
            </a:avLst>
          </a:prstGeom>
          <a:noFill/>
          <a:ln w="28575">
            <a:solidFill>
              <a:srgbClr val="358934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4" name="Imagem 33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7E50EDB1-75AB-4AEF-BC3E-2D5F05DC60CF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67"/>
          <a:stretch/>
        </p:blipFill>
        <p:spPr>
          <a:xfrm>
            <a:off x="8917576" y="4401853"/>
            <a:ext cx="2680973" cy="1348270"/>
          </a:xfrm>
          <a:prstGeom prst="roundRect">
            <a:avLst>
              <a:gd name="adj" fmla="val 1147"/>
            </a:avLst>
          </a:prstGeom>
        </p:spPr>
      </p:pic>
    </p:spTree>
    <p:extLst>
      <p:ext uri="{BB962C8B-B14F-4D97-AF65-F5344CB8AC3E}">
        <p14:creationId xmlns:p14="http://schemas.microsoft.com/office/powerpoint/2010/main" val="394970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25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  <p:bldP spid="52" grpId="0" animBg="1"/>
      <p:bldP spid="52" grpId="1" animBg="1"/>
      <p:bldP spid="53" grpId="0" animBg="1"/>
      <p:bldP spid="5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144CD495-564C-4067-BBF4-E4DF26B61B6B}"/>
              </a:ext>
            </a:extLst>
          </p:cNvPr>
          <p:cNvSpPr/>
          <p:nvPr/>
        </p:nvSpPr>
        <p:spPr>
          <a:xfrm>
            <a:off x="-15490" y="1"/>
            <a:ext cx="12230329" cy="6855219"/>
          </a:xfrm>
          <a:prstGeom prst="rect">
            <a:avLst/>
          </a:prstGeom>
          <a:gradFill flip="none" rotWithShape="1">
            <a:gsLst>
              <a:gs pos="54000">
                <a:srgbClr val="0062D2"/>
              </a:gs>
              <a:gs pos="85000">
                <a:srgbClr val="0247B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A555AE6-C43C-4F5F-8FD2-F81FB65A45C3}"/>
              </a:ext>
            </a:extLst>
          </p:cNvPr>
          <p:cNvGrpSpPr/>
          <p:nvPr/>
        </p:nvGrpSpPr>
        <p:grpSpPr>
          <a:xfrm>
            <a:off x="5150654" y="177906"/>
            <a:ext cx="2440928" cy="276999"/>
            <a:chOff x="5150654" y="177906"/>
            <a:chExt cx="2440928" cy="276999"/>
          </a:xfrm>
        </p:grpSpPr>
        <p:sp>
          <p:nvSpPr>
            <p:cNvPr id="10" name="Retângulo 14">
              <a:extLst>
                <a:ext uri="{FF2B5EF4-FFF2-40B4-BE49-F238E27FC236}">
                  <a16:creationId xmlns:a16="http://schemas.microsoft.com/office/drawing/2014/main" id="{47CC701C-E46F-43E6-BE9E-6ABCED45DF51}"/>
                </a:ext>
              </a:extLst>
            </p:cNvPr>
            <p:cNvSpPr/>
            <p:nvPr/>
          </p:nvSpPr>
          <p:spPr>
            <a:xfrm>
              <a:off x="6500814" y="199877"/>
              <a:ext cx="1090768" cy="233058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4D2D60C-43D6-4FD5-A149-CE3CF5C6C3BD}"/>
                </a:ext>
              </a:extLst>
            </p:cNvPr>
            <p:cNvSpPr txBox="1"/>
            <p:nvPr/>
          </p:nvSpPr>
          <p:spPr>
            <a:xfrm>
              <a:off x="5796880" y="177906"/>
              <a:ext cx="5982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ALUNOS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815682E-A242-4073-AFE9-7B7EA32D4A0E}"/>
                </a:ext>
              </a:extLst>
            </p:cNvPr>
            <p:cNvSpPr txBox="1"/>
            <p:nvPr/>
          </p:nvSpPr>
          <p:spPr>
            <a:xfrm>
              <a:off x="5150654" y="177906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F7B2BD9-A211-433E-8F8A-C721205B5C9C}"/>
                </a:ext>
              </a:extLst>
            </p:cNvPr>
            <p:cNvSpPr txBox="1"/>
            <p:nvPr/>
          </p:nvSpPr>
          <p:spPr>
            <a:xfrm>
              <a:off x="6549100" y="177906"/>
              <a:ext cx="998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rgbClr val="000054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rgbClr val="000054"/>
                </a:solidFill>
                <a:latin typeface="Burbank Big Condensed Black" pitchFamily="2" charset="0"/>
              </a:endParaRPr>
            </a:p>
          </p:txBody>
        </p:sp>
      </p:grpSp>
      <p:sp>
        <p:nvSpPr>
          <p:cNvPr id="34" name="Retângulo 11">
            <a:extLst>
              <a:ext uri="{FF2B5EF4-FFF2-40B4-BE49-F238E27FC236}">
                <a16:creationId xmlns:a16="http://schemas.microsoft.com/office/drawing/2014/main" id="{C319C716-DCC1-43DA-9816-AF4E3A5B295C}"/>
              </a:ext>
            </a:extLst>
          </p:cNvPr>
          <p:cNvSpPr/>
          <p:nvPr/>
        </p:nvSpPr>
        <p:spPr>
          <a:xfrm>
            <a:off x="-15491" y="1078757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11">
            <a:extLst>
              <a:ext uri="{FF2B5EF4-FFF2-40B4-BE49-F238E27FC236}">
                <a16:creationId xmlns:a16="http://schemas.microsoft.com/office/drawing/2014/main" id="{C8F95203-6446-4F91-B62E-9B982BCE51A2}"/>
              </a:ext>
            </a:extLst>
          </p:cNvPr>
          <p:cNvSpPr/>
          <p:nvPr/>
        </p:nvSpPr>
        <p:spPr>
          <a:xfrm>
            <a:off x="-15491" y="266397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B7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11">
            <a:extLst>
              <a:ext uri="{FF2B5EF4-FFF2-40B4-BE49-F238E27FC236}">
                <a16:creationId xmlns:a16="http://schemas.microsoft.com/office/drawing/2014/main" id="{5AE718ED-6CEE-488F-BC2B-877F78EA1DD4}"/>
              </a:ext>
            </a:extLst>
          </p:cNvPr>
          <p:cNvSpPr/>
          <p:nvPr/>
        </p:nvSpPr>
        <p:spPr>
          <a:xfrm>
            <a:off x="-15491" y="319386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11">
            <a:extLst>
              <a:ext uri="{FF2B5EF4-FFF2-40B4-BE49-F238E27FC236}">
                <a16:creationId xmlns:a16="http://schemas.microsoft.com/office/drawing/2014/main" id="{6FF37F57-B7B9-48FE-AD9F-AD10650F064D}"/>
              </a:ext>
            </a:extLst>
          </p:cNvPr>
          <p:cNvSpPr/>
          <p:nvPr/>
        </p:nvSpPr>
        <p:spPr>
          <a:xfrm>
            <a:off x="-15491" y="372376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11">
            <a:extLst>
              <a:ext uri="{FF2B5EF4-FFF2-40B4-BE49-F238E27FC236}">
                <a16:creationId xmlns:a16="http://schemas.microsoft.com/office/drawing/2014/main" id="{3E39E791-5CFC-4F96-8D00-2B12FB0C0A12}"/>
              </a:ext>
            </a:extLst>
          </p:cNvPr>
          <p:cNvSpPr/>
          <p:nvPr/>
        </p:nvSpPr>
        <p:spPr>
          <a:xfrm>
            <a:off x="-15491" y="4245999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11">
            <a:extLst>
              <a:ext uri="{FF2B5EF4-FFF2-40B4-BE49-F238E27FC236}">
                <a16:creationId xmlns:a16="http://schemas.microsoft.com/office/drawing/2014/main" id="{C8265B5C-20A1-478A-B833-903C9C223B78}"/>
              </a:ext>
            </a:extLst>
          </p:cNvPr>
          <p:cNvSpPr/>
          <p:nvPr/>
        </p:nvSpPr>
        <p:spPr>
          <a:xfrm>
            <a:off x="-15491" y="476823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11">
            <a:extLst>
              <a:ext uri="{FF2B5EF4-FFF2-40B4-BE49-F238E27FC236}">
                <a16:creationId xmlns:a16="http://schemas.microsoft.com/office/drawing/2014/main" id="{22EEE3AF-6AEE-4726-B7B7-03557C7A082A}"/>
              </a:ext>
            </a:extLst>
          </p:cNvPr>
          <p:cNvSpPr/>
          <p:nvPr/>
        </p:nvSpPr>
        <p:spPr>
          <a:xfrm>
            <a:off x="-15491" y="5296740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11">
            <a:extLst>
              <a:ext uri="{FF2B5EF4-FFF2-40B4-BE49-F238E27FC236}">
                <a16:creationId xmlns:a16="http://schemas.microsoft.com/office/drawing/2014/main" id="{39EB984F-CDE0-4AA4-B154-C29825BC9365}"/>
              </a:ext>
            </a:extLst>
          </p:cNvPr>
          <p:cNvSpPr/>
          <p:nvPr/>
        </p:nvSpPr>
        <p:spPr>
          <a:xfrm>
            <a:off x="-15491" y="582524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5B8C5D5D-9154-4D61-8B3E-FAF5CEAE5E1A}"/>
              </a:ext>
            </a:extLst>
          </p:cNvPr>
          <p:cNvSpPr txBox="1"/>
          <p:nvPr/>
        </p:nvSpPr>
        <p:spPr>
          <a:xfrm rot="16200000">
            <a:off x="-206616" y="3316819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05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8779D87-DAF3-4EF6-9681-9D53C953E8BB}"/>
              </a:ext>
            </a:extLst>
          </p:cNvPr>
          <p:cNvSpPr txBox="1"/>
          <p:nvPr/>
        </p:nvSpPr>
        <p:spPr>
          <a:xfrm rot="16200000">
            <a:off x="-207418" y="3853292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06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5FF3270-8A4F-4D1A-A73F-61F6A1D7BF9E}"/>
              </a:ext>
            </a:extLst>
          </p:cNvPr>
          <p:cNvSpPr txBox="1"/>
          <p:nvPr/>
        </p:nvSpPr>
        <p:spPr>
          <a:xfrm rot="16200000">
            <a:off x="-202608" y="4364292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07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D89E492-A064-452E-A263-110D0B83CE8A}"/>
              </a:ext>
            </a:extLst>
          </p:cNvPr>
          <p:cNvSpPr txBox="1"/>
          <p:nvPr/>
        </p:nvSpPr>
        <p:spPr>
          <a:xfrm rot="16200000">
            <a:off x="-207416" y="487553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08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1FBB92E7-3253-41B8-9973-E278BCEAFDA7}"/>
              </a:ext>
            </a:extLst>
          </p:cNvPr>
          <p:cNvSpPr txBox="1"/>
          <p:nvPr/>
        </p:nvSpPr>
        <p:spPr>
          <a:xfrm rot="16200000">
            <a:off x="-207416" y="541905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09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A5601933-23DF-47B3-8761-848F4D383531}"/>
              </a:ext>
            </a:extLst>
          </p:cNvPr>
          <p:cNvSpPr txBox="1"/>
          <p:nvPr/>
        </p:nvSpPr>
        <p:spPr>
          <a:xfrm rot="16200000">
            <a:off x="-201807" y="5943829"/>
            <a:ext cx="5164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10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1806136-7EC1-4D49-AA8A-C145E64E928D}"/>
              </a:ext>
            </a:extLst>
          </p:cNvPr>
          <p:cNvSpPr txBox="1"/>
          <p:nvPr/>
        </p:nvSpPr>
        <p:spPr>
          <a:xfrm rot="16200000">
            <a:off x="-201807" y="1197341"/>
            <a:ext cx="5164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01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62" name="Retângulo 11">
            <a:extLst>
              <a:ext uri="{FF2B5EF4-FFF2-40B4-BE49-F238E27FC236}">
                <a16:creationId xmlns:a16="http://schemas.microsoft.com/office/drawing/2014/main" id="{75BD8DDF-9D93-411D-B905-F638A46137E5}"/>
              </a:ext>
            </a:extLst>
          </p:cNvPr>
          <p:cNvSpPr/>
          <p:nvPr/>
        </p:nvSpPr>
        <p:spPr>
          <a:xfrm>
            <a:off x="-15491" y="160099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3307D1C7-CD1F-46EE-804B-D41A8D77DB89}"/>
              </a:ext>
            </a:extLst>
          </p:cNvPr>
          <p:cNvSpPr txBox="1"/>
          <p:nvPr/>
        </p:nvSpPr>
        <p:spPr>
          <a:xfrm rot="16200000">
            <a:off x="-205815" y="1726288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02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E6A4DDC-D8C0-463D-BBF2-95A353799F56}"/>
              </a:ext>
            </a:extLst>
          </p:cNvPr>
          <p:cNvSpPr txBox="1"/>
          <p:nvPr/>
        </p:nvSpPr>
        <p:spPr>
          <a:xfrm rot="16200000">
            <a:off x="-207418" y="2789109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rgbClr val="000054"/>
                </a:solidFill>
                <a:latin typeface="Burbank Big Condensed Black" pitchFamily="2" charset="0"/>
              </a:rPr>
              <a:t>SLIDE 04</a:t>
            </a:r>
            <a:endParaRPr lang="pt-BR" sz="700" dirty="0">
              <a:solidFill>
                <a:srgbClr val="000054"/>
              </a:solidFill>
              <a:latin typeface="Burbank Big Condensed Black" pitchFamily="2" charset="0"/>
            </a:endParaRPr>
          </a:p>
        </p:txBody>
      </p:sp>
      <p:sp>
        <p:nvSpPr>
          <p:cNvPr id="35" name="Retângulo 11">
            <a:extLst>
              <a:ext uri="{FF2B5EF4-FFF2-40B4-BE49-F238E27FC236}">
                <a16:creationId xmlns:a16="http://schemas.microsoft.com/office/drawing/2014/main" id="{7B820E74-4022-4550-B564-BB79900C0075}"/>
              </a:ext>
            </a:extLst>
          </p:cNvPr>
          <p:cNvSpPr/>
          <p:nvPr/>
        </p:nvSpPr>
        <p:spPr>
          <a:xfrm>
            <a:off x="-15491" y="213407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F2C8495-2AC8-4331-87A3-230B1CF98B37}"/>
              </a:ext>
            </a:extLst>
          </p:cNvPr>
          <p:cNvSpPr txBox="1"/>
          <p:nvPr/>
        </p:nvSpPr>
        <p:spPr>
          <a:xfrm rot="16200000">
            <a:off x="-206616" y="2251222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03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40278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144CD495-564C-4067-BBF4-E4DF26B61B6B}"/>
              </a:ext>
            </a:extLst>
          </p:cNvPr>
          <p:cNvSpPr/>
          <p:nvPr/>
        </p:nvSpPr>
        <p:spPr>
          <a:xfrm>
            <a:off x="-15490" y="1"/>
            <a:ext cx="12230329" cy="6855219"/>
          </a:xfrm>
          <a:prstGeom prst="rect">
            <a:avLst/>
          </a:prstGeom>
          <a:gradFill flip="none" rotWithShape="1">
            <a:gsLst>
              <a:gs pos="54000">
                <a:srgbClr val="0062D2"/>
              </a:gs>
              <a:gs pos="85000">
                <a:srgbClr val="0247B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A555AE6-C43C-4F5F-8FD2-F81FB65A45C3}"/>
              </a:ext>
            </a:extLst>
          </p:cNvPr>
          <p:cNvGrpSpPr/>
          <p:nvPr/>
        </p:nvGrpSpPr>
        <p:grpSpPr>
          <a:xfrm>
            <a:off x="5150654" y="177906"/>
            <a:ext cx="2440928" cy="276999"/>
            <a:chOff x="5150654" y="177906"/>
            <a:chExt cx="2440928" cy="276999"/>
          </a:xfrm>
        </p:grpSpPr>
        <p:sp>
          <p:nvSpPr>
            <p:cNvPr id="10" name="Retângulo 14">
              <a:extLst>
                <a:ext uri="{FF2B5EF4-FFF2-40B4-BE49-F238E27FC236}">
                  <a16:creationId xmlns:a16="http://schemas.microsoft.com/office/drawing/2014/main" id="{47CC701C-E46F-43E6-BE9E-6ABCED45DF51}"/>
                </a:ext>
              </a:extLst>
            </p:cNvPr>
            <p:cNvSpPr/>
            <p:nvPr/>
          </p:nvSpPr>
          <p:spPr>
            <a:xfrm>
              <a:off x="6500814" y="199877"/>
              <a:ext cx="1090768" cy="233058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4D2D60C-43D6-4FD5-A149-CE3CF5C6C3BD}"/>
                </a:ext>
              </a:extLst>
            </p:cNvPr>
            <p:cNvSpPr txBox="1"/>
            <p:nvPr/>
          </p:nvSpPr>
          <p:spPr>
            <a:xfrm>
              <a:off x="5796880" y="177906"/>
              <a:ext cx="5982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ALUNOS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815682E-A242-4073-AFE9-7B7EA32D4A0E}"/>
                </a:ext>
              </a:extLst>
            </p:cNvPr>
            <p:cNvSpPr txBox="1"/>
            <p:nvPr/>
          </p:nvSpPr>
          <p:spPr>
            <a:xfrm>
              <a:off x="5150654" y="177906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F7B2BD9-A211-433E-8F8A-C721205B5C9C}"/>
                </a:ext>
              </a:extLst>
            </p:cNvPr>
            <p:cNvSpPr txBox="1"/>
            <p:nvPr/>
          </p:nvSpPr>
          <p:spPr>
            <a:xfrm>
              <a:off x="6549100" y="177906"/>
              <a:ext cx="998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rgbClr val="000054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rgbClr val="000054"/>
                </a:solidFill>
                <a:latin typeface="Burbank Big Condensed Black" pitchFamily="2" charset="0"/>
              </a:endParaRPr>
            </a:p>
          </p:txBody>
        </p:sp>
      </p:grpSp>
      <p:sp>
        <p:nvSpPr>
          <p:cNvPr id="34" name="Retângulo 11">
            <a:extLst>
              <a:ext uri="{FF2B5EF4-FFF2-40B4-BE49-F238E27FC236}">
                <a16:creationId xmlns:a16="http://schemas.microsoft.com/office/drawing/2014/main" id="{C319C716-DCC1-43DA-9816-AF4E3A5B295C}"/>
              </a:ext>
            </a:extLst>
          </p:cNvPr>
          <p:cNvSpPr/>
          <p:nvPr/>
        </p:nvSpPr>
        <p:spPr>
          <a:xfrm>
            <a:off x="-15491" y="1078757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11">
            <a:extLst>
              <a:ext uri="{FF2B5EF4-FFF2-40B4-BE49-F238E27FC236}">
                <a16:creationId xmlns:a16="http://schemas.microsoft.com/office/drawing/2014/main" id="{5AE718ED-6CEE-488F-BC2B-877F78EA1DD4}"/>
              </a:ext>
            </a:extLst>
          </p:cNvPr>
          <p:cNvSpPr/>
          <p:nvPr/>
        </p:nvSpPr>
        <p:spPr>
          <a:xfrm>
            <a:off x="-15491" y="319386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B7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11">
            <a:extLst>
              <a:ext uri="{FF2B5EF4-FFF2-40B4-BE49-F238E27FC236}">
                <a16:creationId xmlns:a16="http://schemas.microsoft.com/office/drawing/2014/main" id="{6FF37F57-B7B9-48FE-AD9F-AD10650F064D}"/>
              </a:ext>
            </a:extLst>
          </p:cNvPr>
          <p:cNvSpPr/>
          <p:nvPr/>
        </p:nvSpPr>
        <p:spPr>
          <a:xfrm>
            <a:off x="-15491" y="372376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11">
            <a:extLst>
              <a:ext uri="{FF2B5EF4-FFF2-40B4-BE49-F238E27FC236}">
                <a16:creationId xmlns:a16="http://schemas.microsoft.com/office/drawing/2014/main" id="{3E39E791-5CFC-4F96-8D00-2B12FB0C0A12}"/>
              </a:ext>
            </a:extLst>
          </p:cNvPr>
          <p:cNvSpPr/>
          <p:nvPr/>
        </p:nvSpPr>
        <p:spPr>
          <a:xfrm>
            <a:off x="-15491" y="4245999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11">
            <a:extLst>
              <a:ext uri="{FF2B5EF4-FFF2-40B4-BE49-F238E27FC236}">
                <a16:creationId xmlns:a16="http://schemas.microsoft.com/office/drawing/2014/main" id="{C8265B5C-20A1-478A-B833-903C9C223B78}"/>
              </a:ext>
            </a:extLst>
          </p:cNvPr>
          <p:cNvSpPr/>
          <p:nvPr/>
        </p:nvSpPr>
        <p:spPr>
          <a:xfrm>
            <a:off x="-15491" y="476823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11">
            <a:extLst>
              <a:ext uri="{FF2B5EF4-FFF2-40B4-BE49-F238E27FC236}">
                <a16:creationId xmlns:a16="http://schemas.microsoft.com/office/drawing/2014/main" id="{22EEE3AF-6AEE-4726-B7B7-03557C7A082A}"/>
              </a:ext>
            </a:extLst>
          </p:cNvPr>
          <p:cNvSpPr/>
          <p:nvPr/>
        </p:nvSpPr>
        <p:spPr>
          <a:xfrm>
            <a:off x="-15491" y="5296740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11">
            <a:extLst>
              <a:ext uri="{FF2B5EF4-FFF2-40B4-BE49-F238E27FC236}">
                <a16:creationId xmlns:a16="http://schemas.microsoft.com/office/drawing/2014/main" id="{39EB984F-CDE0-4AA4-B154-C29825BC9365}"/>
              </a:ext>
            </a:extLst>
          </p:cNvPr>
          <p:cNvSpPr/>
          <p:nvPr/>
        </p:nvSpPr>
        <p:spPr>
          <a:xfrm>
            <a:off x="-15491" y="582524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8779D87-DAF3-4EF6-9681-9D53C953E8BB}"/>
              </a:ext>
            </a:extLst>
          </p:cNvPr>
          <p:cNvSpPr txBox="1"/>
          <p:nvPr/>
        </p:nvSpPr>
        <p:spPr>
          <a:xfrm rot="16200000">
            <a:off x="-207418" y="3853292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06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5FF3270-8A4F-4D1A-A73F-61F6A1D7BF9E}"/>
              </a:ext>
            </a:extLst>
          </p:cNvPr>
          <p:cNvSpPr txBox="1"/>
          <p:nvPr/>
        </p:nvSpPr>
        <p:spPr>
          <a:xfrm rot="16200000">
            <a:off x="-202608" y="4364292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07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D89E492-A064-452E-A263-110D0B83CE8A}"/>
              </a:ext>
            </a:extLst>
          </p:cNvPr>
          <p:cNvSpPr txBox="1"/>
          <p:nvPr/>
        </p:nvSpPr>
        <p:spPr>
          <a:xfrm rot="16200000">
            <a:off x="-207416" y="487553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08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1FBB92E7-3253-41B8-9973-E278BCEAFDA7}"/>
              </a:ext>
            </a:extLst>
          </p:cNvPr>
          <p:cNvSpPr txBox="1"/>
          <p:nvPr/>
        </p:nvSpPr>
        <p:spPr>
          <a:xfrm rot="16200000">
            <a:off x="-207416" y="541905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09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A5601933-23DF-47B3-8761-848F4D383531}"/>
              </a:ext>
            </a:extLst>
          </p:cNvPr>
          <p:cNvSpPr txBox="1"/>
          <p:nvPr/>
        </p:nvSpPr>
        <p:spPr>
          <a:xfrm rot="16200000">
            <a:off x="-201807" y="5943829"/>
            <a:ext cx="5164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10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1806136-7EC1-4D49-AA8A-C145E64E928D}"/>
              </a:ext>
            </a:extLst>
          </p:cNvPr>
          <p:cNvSpPr txBox="1"/>
          <p:nvPr/>
        </p:nvSpPr>
        <p:spPr>
          <a:xfrm rot="16200000">
            <a:off x="-201807" y="1197341"/>
            <a:ext cx="5164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01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62" name="Retângulo 11">
            <a:extLst>
              <a:ext uri="{FF2B5EF4-FFF2-40B4-BE49-F238E27FC236}">
                <a16:creationId xmlns:a16="http://schemas.microsoft.com/office/drawing/2014/main" id="{75BD8DDF-9D93-411D-B905-F638A46137E5}"/>
              </a:ext>
            </a:extLst>
          </p:cNvPr>
          <p:cNvSpPr/>
          <p:nvPr/>
        </p:nvSpPr>
        <p:spPr>
          <a:xfrm>
            <a:off x="-15491" y="160099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3307D1C7-CD1F-46EE-804B-D41A8D77DB89}"/>
              </a:ext>
            </a:extLst>
          </p:cNvPr>
          <p:cNvSpPr txBox="1"/>
          <p:nvPr/>
        </p:nvSpPr>
        <p:spPr>
          <a:xfrm rot="16200000">
            <a:off x="-205815" y="1726288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02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5" name="Retângulo 11">
            <a:extLst>
              <a:ext uri="{FF2B5EF4-FFF2-40B4-BE49-F238E27FC236}">
                <a16:creationId xmlns:a16="http://schemas.microsoft.com/office/drawing/2014/main" id="{7B820E74-4022-4550-B564-BB79900C0075}"/>
              </a:ext>
            </a:extLst>
          </p:cNvPr>
          <p:cNvSpPr/>
          <p:nvPr/>
        </p:nvSpPr>
        <p:spPr>
          <a:xfrm>
            <a:off x="-15491" y="213407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F2C8495-2AC8-4331-87A3-230B1CF98B37}"/>
              </a:ext>
            </a:extLst>
          </p:cNvPr>
          <p:cNvSpPr txBox="1"/>
          <p:nvPr/>
        </p:nvSpPr>
        <p:spPr>
          <a:xfrm rot="16200000">
            <a:off x="-206616" y="2251222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03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588EA51-474F-4594-A82F-BCA6B5C1005A}"/>
              </a:ext>
            </a:extLst>
          </p:cNvPr>
          <p:cNvSpPr txBox="1"/>
          <p:nvPr/>
        </p:nvSpPr>
        <p:spPr>
          <a:xfrm rot="16200000">
            <a:off x="-206616" y="3316819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rgbClr val="000054"/>
                </a:solidFill>
                <a:latin typeface="Burbank Big Condensed Black" pitchFamily="2" charset="0"/>
              </a:rPr>
              <a:t>SLIDE 05</a:t>
            </a:r>
            <a:endParaRPr lang="pt-BR" sz="700" dirty="0">
              <a:solidFill>
                <a:srgbClr val="000054"/>
              </a:solidFill>
              <a:latin typeface="Burbank Big Condensed Black" pitchFamily="2" charset="0"/>
            </a:endParaRPr>
          </a:p>
        </p:txBody>
      </p:sp>
      <p:sp>
        <p:nvSpPr>
          <p:cNvPr id="30" name="Retângulo 11">
            <a:extLst>
              <a:ext uri="{FF2B5EF4-FFF2-40B4-BE49-F238E27FC236}">
                <a16:creationId xmlns:a16="http://schemas.microsoft.com/office/drawing/2014/main" id="{839A5DC0-2A19-45CB-8E27-B83EA2275CF5}"/>
              </a:ext>
            </a:extLst>
          </p:cNvPr>
          <p:cNvSpPr/>
          <p:nvPr/>
        </p:nvSpPr>
        <p:spPr>
          <a:xfrm>
            <a:off x="-15491" y="266397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B2923F4-FC43-4492-875B-F67AFE7D561A}"/>
              </a:ext>
            </a:extLst>
          </p:cNvPr>
          <p:cNvSpPr txBox="1"/>
          <p:nvPr/>
        </p:nvSpPr>
        <p:spPr>
          <a:xfrm rot="16200000">
            <a:off x="-207418" y="2789109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04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7562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144CD495-564C-4067-BBF4-E4DF26B61B6B}"/>
              </a:ext>
            </a:extLst>
          </p:cNvPr>
          <p:cNvSpPr/>
          <p:nvPr/>
        </p:nvSpPr>
        <p:spPr>
          <a:xfrm>
            <a:off x="-15490" y="1"/>
            <a:ext cx="12230329" cy="6855219"/>
          </a:xfrm>
          <a:prstGeom prst="rect">
            <a:avLst/>
          </a:prstGeom>
          <a:gradFill flip="none" rotWithShape="1">
            <a:gsLst>
              <a:gs pos="54000">
                <a:srgbClr val="0062D2"/>
              </a:gs>
              <a:gs pos="85000">
                <a:srgbClr val="0247B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A555AE6-C43C-4F5F-8FD2-F81FB65A45C3}"/>
              </a:ext>
            </a:extLst>
          </p:cNvPr>
          <p:cNvGrpSpPr/>
          <p:nvPr/>
        </p:nvGrpSpPr>
        <p:grpSpPr>
          <a:xfrm>
            <a:off x="5150654" y="177906"/>
            <a:ext cx="2440928" cy="276999"/>
            <a:chOff x="5150654" y="177906"/>
            <a:chExt cx="2440928" cy="276999"/>
          </a:xfrm>
        </p:grpSpPr>
        <p:sp>
          <p:nvSpPr>
            <p:cNvPr id="10" name="Retângulo 14">
              <a:extLst>
                <a:ext uri="{FF2B5EF4-FFF2-40B4-BE49-F238E27FC236}">
                  <a16:creationId xmlns:a16="http://schemas.microsoft.com/office/drawing/2014/main" id="{47CC701C-E46F-43E6-BE9E-6ABCED45DF51}"/>
                </a:ext>
              </a:extLst>
            </p:cNvPr>
            <p:cNvSpPr/>
            <p:nvPr/>
          </p:nvSpPr>
          <p:spPr>
            <a:xfrm>
              <a:off x="6500814" y="199877"/>
              <a:ext cx="1090768" cy="233058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4D2D60C-43D6-4FD5-A149-CE3CF5C6C3BD}"/>
                </a:ext>
              </a:extLst>
            </p:cNvPr>
            <p:cNvSpPr txBox="1"/>
            <p:nvPr/>
          </p:nvSpPr>
          <p:spPr>
            <a:xfrm>
              <a:off x="5796880" y="177906"/>
              <a:ext cx="5982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ALUNOS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815682E-A242-4073-AFE9-7B7EA32D4A0E}"/>
                </a:ext>
              </a:extLst>
            </p:cNvPr>
            <p:cNvSpPr txBox="1"/>
            <p:nvPr/>
          </p:nvSpPr>
          <p:spPr>
            <a:xfrm>
              <a:off x="5150654" y="177906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F7B2BD9-A211-433E-8F8A-C721205B5C9C}"/>
                </a:ext>
              </a:extLst>
            </p:cNvPr>
            <p:cNvSpPr txBox="1"/>
            <p:nvPr/>
          </p:nvSpPr>
          <p:spPr>
            <a:xfrm>
              <a:off x="6549100" y="177906"/>
              <a:ext cx="998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rgbClr val="000054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rgbClr val="000054"/>
                </a:solidFill>
                <a:latin typeface="Burbank Big Condensed Black" pitchFamily="2" charset="0"/>
              </a:endParaRPr>
            </a:p>
          </p:txBody>
        </p:sp>
      </p:grpSp>
      <p:sp>
        <p:nvSpPr>
          <p:cNvPr id="34" name="Retângulo 11">
            <a:extLst>
              <a:ext uri="{FF2B5EF4-FFF2-40B4-BE49-F238E27FC236}">
                <a16:creationId xmlns:a16="http://schemas.microsoft.com/office/drawing/2014/main" id="{C319C716-DCC1-43DA-9816-AF4E3A5B295C}"/>
              </a:ext>
            </a:extLst>
          </p:cNvPr>
          <p:cNvSpPr/>
          <p:nvPr/>
        </p:nvSpPr>
        <p:spPr>
          <a:xfrm>
            <a:off x="-15491" y="1078757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11">
            <a:extLst>
              <a:ext uri="{FF2B5EF4-FFF2-40B4-BE49-F238E27FC236}">
                <a16:creationId xmlns:a16="http://schemas.microsoft.com/office/drawing/2014/main" id="{6FF37F57-B7B9-48FE-AD9F-AD10650F064D}"/>
              </a:ext>
            </a:extLst>
          </p:cNvPr>
          <p:cNvSpPr/>
          <p:nvPr/>
        </p:nvSpPr>
        <p:spPr>
          <a:xfrm>
            <a:off x="-15491" y="372376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B7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11">
            <a:extLst>
              <a:ext uri="{FF2B5EF4-FFF2-40B4-BE49-F238E27FC236}">
                <a16:creationId xmlns:a16="http://schemas.microsoft.com/office/drawing/2014/main" id="{3E39E791-5CFC-4F96-8D00-2B12FB0C0A12}"/>
              </a:ext>
            </a:extLst>
          </p:cNvPr>
          <p:cNvSpPr/>
          <p:nvPr/>
        </p:nvSpPr>
        <p:spPr>
          <a:xfrm>
            <a:off x="-15491" y="4245999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11">
            <a:extLst>
              <a:ext uri="{FF2B5EF4-FFF2-40B4-BE49-F238E27FC236}">
                <a16:creationId xmlns:a16="http://schemas.microsoft.com/office/drawing/2014/main" id="{C8265B5C-20A1-478A-B833-903C9C223B78}"/>
              </a:ext>
            </a:extLst>
          </p:cNvPr>
          <p:cNvSpPr/>
          <p:nvPr/>
        </p:nvSpPr>
        <p:spPr>
          <a:xfrm>
            <a:off x="-15491" y="476823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11">
            <a:extLst>
              <a:ext uri="{FF2B5EF4-FFF2-40B4-BE49-F238E27FC236}">
                <a16:creationId xmlns:a16="http://schemas.microsoft.com/office/drawing/2014/main" id="{22EEE3AF-6AEE-4726-B7B7-03557C7A082A}"/>
              </a:ext>
            </a:extLst>
          </p:cNvPr>
          <p:cNvSpPr/>
          <p:nvPr/>
        </p:nvSpPr>
        <p:spPr>
          <a:xfrm>
            <a:off x="-15491" y="5296740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11">
            <a:extLst>
              <a:ext uri="{FF2B5EF4-FFF2-40B4-BE49-F238E27FC236}">
                <a16:creationId xmlns:a16="http://schemas.microsoft.com/office/drawing/2014/main" id="{39EB984F-CDE0-4AA4-B154-C29825BC9365}"/>
              </a:ext>
            </a:extLst>
          </p:cNvPr>
          <p:cNvSpPr/>
          <p:nvPr/>
        </p:nvSpPr>
        <p:spPr>
          <a:xfrm>
            <a:off x="-15491" y="582524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5FF3270-8A4F-4D1A-A73F-61F6A1D7BF9E}"/>
              </a:ext>
            </a:extLst>
          </p:cNvPr>
          <p:cNvSpPr txBox="1"/>
          <p:nvPr/>
        </p:nvSpPr>
        <p:spPr>
          <a:xfrm rot="16200000">
            <a:off x="-202608" y="4364292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07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D89E492-A064-452E-A263-110D0B83CE8A}"/>
              </a:ext>
            </a:extLst>
          </p:cNvPr>
          <p:cNvSpPr txBox="1"/>
          <p:nvPr/>
        </p:nvSpPr>
        <p:spPr>
          <a:xfrm rot="16200000">
            <a:off x="-207416" y="487553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08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1FBB92E7-3253-41B8-9973-E278BCEAFDA7}"/>
              </a:ext>
            </a:extLst>
          </p:cNvPr>
          <p:cNvSpPr txBox="1"/>
          <p:nvPr/>
        </p:nvSpPr>
        <p:spPr>
          <a:xfrm rot="16200000">
            <a:off x="-207416" y="541905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09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A5601933-23DF-47B3-8761-848F4D383531}"/>
              </a:ext>
            </a:extLst>
          </p:cNvPr>
          <p:cNvSpPr txBox="1"/>
          <p:nvPr/>
        </p:nvSpPr>
        <p:spPr>
          <a:xfrm rot="16200000">
            <a:off x="-201807" y="5943829"/>
            <a:ext cx="5164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10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1806136-7EC1-4D49-AA8A-C145E64E928D}"/>
              </a:ext>
            </a:extLst>
          </p:cNvPr>
          <p:cNvSpPr txBox="1"/>
          <p:nvPr/>
        </p:nvSpPr>
        <p:spPr>
          <a:xfrm rot="16200000">
            <a:off x="-201807" y="1197341"/>
            <a:ext cx="5164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01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62" name="Retângulo 11">
            <a:extLst>
              <a:ext uri="{FF2B5EF4-FFF2-40B4-BE49-F238E27FC236}">
                <a16:creationId xmlns:a16="http://schemas.microsoft.com/office/drawing/2014/main" id="{75BD8DDF-9D93-411D-B905-F638A46137E5}"/>
              </a:ext>
            </a:extLst>
          </p:cNvPr>
          <p:cNvSpPr/>
          <p:nvPr/>
        </p:nvSpPr>
        <p:spPr>
          <a:xfrm>
            <a:off x="-15491" y="160099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3307D1C7-CD1F-46EE-804B-D41A8D77DB89}"/>
              </a:ext>
            </a:extLst>
          </p:cNvPr>
          <p:cNvSpPr txBox="1"/>
          <p:nvPr/>
        </p:nvSpPr>
        <p:spPr>
          <a:xfrm rot="16200000">
            <a:off x="-205815" y="1726288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02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5" name="Retângulo 11">
            <a:extLst>
              <a:ext uri="{FF2B5EF4-FFF2-40B4-BE49-F238E27FC236}">
                <a16:creationId xmlns:a16="http://schemas.microsoft.com/office/drawing/2014/main" id="{7B820E74-4022-4550-B564-BB79900C0075}"/>
              </a:ext>
            </a:extLst>
          </p:cNvPr>
          <p:cNvSpPr/>
          <p:nvPr/>
        </p:nvSpPr>
        <p:spPr>
          <a:xfrm>
            <a:off x="-15491" y="213407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F2C8495-2AC8-4331-87A3-230B1CF98B37}"/>
              </a:ext>
            </a:extLst>
          </p:cNvPr>
          <p:cNvSpPr txBox="1"/>
          <p:nvPr/>
        </p:nvSpPr>
        <p:spPr>
          <a:xfrm rot="16200000">
            <a:off x="-206616" y="2251222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03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0" name="Retângulo 11">
            <a:extLst>
              <a:ext uri="{FF2B5EF4-FFF2-40B4-BE49-F238E27FC236}">
                <a16:creationId xmlns:a16="http://schemas.microsoft.com/office/drawing/2014/main" id="{839A5DC0-2A19-45CB-8E27-B83EA2275CF5}"/>
              </a:ext>
            </a:extLst>
          </p:cNvPr>
          <p:cNvSpPr/>
          <p:nvPr/>
        </p:nvSpPr>
        <p:spPr>
          <a:xfrm>
            <a:off x="-15491" y="266397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B2923F4-FC43-4492-875B-F67AFE7D561A}"/>
              </a:ext>
            </a:extLst>
          </p:cNvPr>
          <p:cNvSpPr txBox="1"/>
          <p:nvPr/>
        </p:nvSpPr>
        <p:spPr>
          <a:xfrm rot="16200000">
            <a:off x="-207418" y="2789109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04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F91DE24-9889-4F10-89F7-5FF93258C88E}"/>
              </a:ext>
            </a:extLst>
          </p:cNvPr>
          <p:cNvSpPr txBox="1"/>
          <p:nvPr/>
        </p:nvSpPr>
        <p:spPr>
          <a:xfrm rot="16200000">
            <a:off x="-207418" y="3853292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rgbClr val="000054"/>
                </a:solidFill>
                <a:latin typeface="Burbank Big Condensed Black" pitchFamily="2" charset="0"/>
              </a:rPr>
              <a:t>SLIDE 06</a:t>
            </a:r>
            <a:endParaRPr lang="pt-BR" sz="700" dirty="0">
              <a:solidFill>
                <a:srgbClr val="000054"/>
              </a:solidFill>
              <a:latin typeface="Burbank Big Condensed Black" pitchFamily="2" charset="0"/>
            </a:endParaRPr>
          </a:p>
        </p:txBody>
      </p:sp>
      <p:sp>
        <p:nvSpPr>
          <p:cNvPr id="37" name="Retângulo 11">
            <a:extLst>
              <a:ext uri="{FF2B5EF4-FFF2-40B4-BE49-F238E27FC236}">
                <a16:creationId xmlns:a16="http://schemas.microsoft.com/office/drawing/2014/main" id="{04632150-2CFA-49C2-AA69-BC12D0472B30}"/>
              </a:ext>
            </a:extLst>
          </p:cNvPr>
          <p:cNvSpPr/>
          <p:nvPr/>
        </p:nvSpPr>
        <p:spPr>
          <a:xfrm>
            <a:off x="-15491" y="319386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51CF2C3-17CA-4BEB-944B-7DA30F5A97E1}"/>
              </a:ext>
            </a:extLst>
          </p:cNvPr>
          <p:cNvSpPr txBox="1"/>
          <p:nvPr/>
        </p:nvSpPr>
        <p:spPr>
          <a:xfrm rot="16200000">
            <a:off x="-206616" y="3316819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05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9892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144CD495-564C-4067-BBF4-E4DF26B61B6B}"/>
              </a:ext>
            </a:extLst>
          </p:cNvPr>
          <p:cNvSpPr/>
          <p:nvPr/>
        </p:nvSpPr>
        <p:spPr>
          <a:xfrm>
            <a:off x="-15490" y="1"/>
            <a:ext cx="12230329" cy="6855219"/>
          </a:xfrm>
          <a:prstGeom prst="rect">
            <a:avLst/>
          </a:prstGeom>
          <a:gradFill flip="none" rotWithShape="1">
            <a:gsLst>
              <a:gs pos="54000">
                <a:srgbClr val="0062D2"/>
              </a:gs>
              <a:gs pos="85000">
                <a:srgbClr val="0247B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A555AE6-C43C-4F5F-8FD2-F81FB65A45C3}"/>
              </a:ext>
            </a:extLst>
          </p:cNvPr>
          <p:cNvGrpSpPr/>
          <p:nvPr/>
        </p:nvGrpSpPr>
        <p:grpSpPr>
          <a:xfrm>
            <a:off x="5150654" y="177906"/>
            <a:ext cx="2440928" cy="276999"/>
            <a:chOff x="5150654" y="177906"/>
            <a:chExt cx="2440928" cy="276999"/>
          </a:xfrm>
        </p:grpSpPr>
        <p:sp>
          <p:nvSpPr>
            <p:cNvPr id="10" name="Retângulo 14">
              <a:extLst>
                <a:ext uri="{FF2B5EF4-FFF2-40B4-BE49-F238E27FC236}">
                  <a16:creationId xmlns:a16="http://schemas.microsoft.com/office/drawing/2014/main" id="{47CC701C-E46F-43E6-BE9E-6ABCED45DF51}"/>
                </a:ext>
              </a:extLst>
            </p:cNvPr>
            <p:cNvSpPr/>
            <p:nvPr/>
          </p:nvSpPr>
          <p:spPr>
            <a:xfrm>
              <a:off x="6500814" y="199877"/>
              <a:ext cx="1090768" cy="233058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4D2D60C-43D6-4FD5-A149-CE3CF5C6C3BD}"/>
                </a:ext>
              </a:extLst>
            </p:cNvPr>
            <p:cNvSpPr txBox="1"/>
            <p:nvPr/>
          </p:nvSpPr>
          <p:spPr>
            <a:xfrm>
              <a:off x="5796880" y="177906"/>
              <a:ext cx="5982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ALUNOS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815682E-A242-4073-AFE9-7B7EA32D4A0E}"/>
                </a:ext>
              </a:extLst>
            </p:cNvPr>
            <p:cNvSpPr txBox="1"/>
            <p:nvPr/>
          </p:nvSpPr>
          <p:spPr>
            <a:xfrm>
              <a:off x="5150654" y="177906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F7B2BD9-A211-433E-8F8A-C721205B5C9C}"/>
                </a:ext>
              </a:extLst>
            </p:cNvPr>
            <p:cNvSpPr txBox="1"/>
            <p:nvPr/>
          </p:nvSpPr>
          <p:spPr>
            <a:xfrm>
              <a:off x="6549100" y="177906"/>
              <a:ext cx="998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rgbClr val="000054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rgbClr val="000054"/>
                </a:solidFill>
                <a:latin typeface="Burbank Big Condensed Black" pitchFamily="2" charset="0"/>
              </a:endParaRPr>
            </a:p>
          </p:txBody>
        </p:sp>
      </p:grpSp>
      <p:sp>
        <p:nvSpPr>
          <p:cNvPr id="34" name="Retângulo 11">
            <a:extLst>
              <a:ext uri="{FF2B5EF4-FFF2-40B4-BE49-F238E27FC236}">
                <a16:creationId xmlns:a16="http://schemas.microsoft.com/office/drawing/2014/main" id="{C319C716-DCC1-43DA-9816-AF4E3A5B295C}"/>
              </a:ext>
            </a:extLst>
          </p:cNvPr>
          <p:cNvSpPr/>
          <p:nvPr/>
        </p:nvSpPr>
        <p:spPr>
          <a:xfrm>
            <a:off x="-15491" y="1078757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11">
            <a:extLst>
              <a:ext uri="{FF2B5EF4-FFF2-40B4-BE49-F238E27FC236}">
                <a16:creationId xmlns:a16="http://schemas.microsoft.com/office/drawing/2014/main" id="{3E39E791-5CFC-4F96-8D00-2B12FB0C0A12}"/>
              </a:ext>
            </a:extLst>
          </p:cNvPr>
          <p:cNvSpPr/>
          <p:nvPr/>
        </p:nvSpPr>
        <p:spPr>
          <a:xfrm>
            <a:off x="-15491" y="4245999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B7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11">
            <a:extLst>
              <a:ext uri="{FF2B5EF4-FFF2-40B4-BE49-F238E27FC236}">
                <a16:creationId xmlns:a16="http://schemas.microsoft.com/office/drawing/2014/main" id="{C8265B5C-20A1-478A-B833-903C9C223B78}"/>
              </a:ext>
            </a:extLst>
          </p:cNvPr>
          <p:cNvSpPr/>
          <p:nvPr/>
        </p:nvSpPr>
        <p:spPr>
          <a:xfrm>
            <a:off x="-15491" y="476823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11">
            <a:extLst>
              <a:ext uri="{FF2B5EF4-FFF2-40B4-BE49-F238E27FC236}">
                <a16:creationId xmlns:a16="http://schemas.microsoft.com/office/drawing/2014/main" id="{22EEE3AF-6AEE-4726-B7B7-03557C7A082A}"/>
              </a:ext>
            </a:extLst>
          </p:cNvPr>
          <p:cNvSpPr/>
          <p:nvPr/>
        </p:nvSpPr>
        <p:spPr>
          <a:xfrm>
            <a:off x="-15491" y="5296740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11">
            <a:extLst>
              <a:ext uri="{FF2B5EF4-FFF2-40B4-BE49-F238E27FC236}">
                <a16:creationId xmlns:a16="http://schemas.microsoft.com/office/drawing/2014/main" id="{39EB984F-CDE0-4AA4-B154-C29825BC9365}"/>
              </a:ext>
            </a:extLst>
          </p:cNvPr>
          <p:cNvSpPr/>
          <p:nvPr/>
        </p:nvSpPr>
        <p:spPr>
          <a:xfrm>
            <a:off x="-15491" y="582524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D89E492-A064-452E-A263-110D0B83CE8A}"/>
              </a:ext>
            </a:extLst>
          </p:cNvPr>
          <p:cNvSpPr txBox="1"/>
          <p:nvPr/>
        </p:nvSpPr>
        <p:spPr>
          <a:xfrm rot="16200000">
            <a:off x="-207416" y="487553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08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1FBB92E7-3253-41B8-9973-E278BCEAFDA7}"/>
              </a:ext>
            </a:extLst>
          </p:cNvPr>
          <p:cNvSpPr txBox="1"/>
          <p:nvPr/>
        </p:nvSpPr>
        <p:spPr>
          <a:xfrm rot="16200000">
            <a:off x="-207416" y="541905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09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A5601933-23DF-47B3-8761-848F4D383531}"/>
              </a:ext>
            </a:extLst>
          </p:cNvPr>
          <p:cNvSpPr txBox="1"/>
          <p:nvPr/>
        </p:nvSpPr>
        <p:spPr>
          <a:xfrm rot="16200000">
            <a:off x="-201807" y="5943829"/>
            <a:ext cx="5164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10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1806136-7EC1-4D49-AA8A-C145E64E928D}"/>
              </a:ext>
            </a:extLst>
          </p:cNvPr>
          <p:cNvSpPr txBox="1"/>
          <p:nvPr/>
        </p:nvSpPr>
        <p:spPr>
          <a:xfrm rot="16200000">
            <a:off x="-201807" y="1197341"/>
            <a:ext cx="5164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01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62" name="Retângulo 11">
            <a:extLst>
              <a:ext uri="{FF2B5EF4-FFF2-40B4-BE49-F238E27FC236}">
                <a16:creationId xmlns:a16="http://schemas.microsoft.com/office/drawing/2014/main" id="{75BD8DDF-9D93-411D-B905-F638A46137E5}"/>
              </a:ext>
            </a:extLst>
          </p:cNvPr>
          <p:cNvSpPr/>
          <p:nvPr/>
        </p:nvSpPr>
        <p:spPr>
          <a:xfrm>
            <a:off x="-15491" y="160099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3307D1C7-CD1F-46EE-804B-D41A8D77DB89}"/>
              </a:ext>
            </a:extLst>
          </p:cNvPr>
          <p:cNvSpPr txBox="1"/>
          <p:nvPr/>
        </p:nvSpPr>
        <p:spPr>
          <a:xfrm rot="16200000">
            <a:off x="-205815" y="1726288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02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5" name="Retângulo 11">
            <a:extLst>
              <a:ext uri="{FF2B5EF4-FFF2-40B4-BE49-F238E27FC236}">
                <a16:creationId xmlns:a16="http://schemas.microsoft.com/office/drawing/2014/main" id="{7B820E74-4022-4550-B564-BB79900C0075}"/>
              </a:ext>
            </a:extLst>
          </p:cNvPr>
          <p:cNvSpPr/>
          <p:nvPr/>
        </p:nvSpPr>
        <p:spPr>
          <a:xfrm>
            <a:off x="-15491" y="213407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F2C8495-2AC8-4331-87A3-230B1CF98B37}"/>
              </a:ext>
            </a:extLst>
          </p:cNvPr>
          <p:cNvSpPr txBox="1"/>
          <p:nvPr/>
        </p:nvSpPr>
        <p:spPr>
          <a:xfrm rot="16200000">
            <a:off x="-206616" y="2251222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03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0" name="Retângulo 11">
            <a:extLst>
              <a:ext uri="{FF2B5EF4-FFF2-40B4-BE49-F238E27FC236}">
                <a16:creationId xmlns:a16="http://schemas.microsoft.com/office/drawing/2014/main" id="{839A5DC0-2A19-45CB-8E27-B83EA2275CF5}"/>
              </a:ext>
            </a:extLst>
          </p:cNvPr>
          <p:cNvSpPr/>
          <p:nvPr/>
        </p:nvSpPr>
        <p:spPr>
          <a:xfrm>
            <a:off x="-15491" y="266397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B2923F4-FC43-4492-875B-F67AFE7D561A}"/>
              </a:ext>
            </a:extLst>
          </p:cNvPr>
          <p:cNvSpPr txBox="1"/>
          <p:nvPr/>
        </p:nvSpPr>
        <p:spPr>
          <a:xfrm rot="16200000">
            <a:off x="-207418" y="2789109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04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7" name="Retângulo 11">
            <a:extLst>
              <a:ext uri="{FF2B5EF4-FFF2-40B4-BE49-F238E27FC236}">
                <a16:creationId xmlns:a16="http://schemas.microsoft.com/office/drawing/2014/main" id="{04632150-2CFA-49C2-AA69-BC12D0472B30}"/>
              </a:ext>
            </a:extLst>
          </p:cNvPr>
          <p:cNvSpPr/>
          <p:nvPr/>
        </p:nvSpPr>
        <p:spPr>
          <a:xfrm>
            <a:off x="-15491" y="319386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51CF2C3-17CA-4BEB-944B-7DA30F5A97E1}"/>
              </a:ext>
            </a:extLst>
          </p:cNvPr>
          <p:cNvSpPr txBox="1"/>
          <p:nvPr/>
        </p:nvSpPr>
        <p:spPr>
          <a:xfrm rot="16200000">
            <a:off x="-206616" y="3316819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05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0B98F83-F308-4530-B10D-5D99B67B640C}"/>
              </a:ext>
            </a:extLst>
          </p:cNvPr>
          <p:cNvSpPr txBox="1"/>
          <p:nvPr/>
        </p:nvSpPr>
        <p:spPr>
          <a:xfrm rot="16200000">
            <a:off x="-202608" y="4364292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rgbClr val="000054"/>
                </a:solidFill>
                <a:latin typeface="Burbank Big Condensed Black" pitchFamily="2" charset="0"/>
              </a:rPr>
              <a:t>SLIDE 07</a:t>
            </a:r>
            <a:endParaRPr lang="pt-BR" sz="700" dirty="0">
              <a:solidFill>
                <a:srgbClr val="000054"/>
              </a:solidFill>
              <a:latin typeface="Burbank Big Condensed Black" pitchFamily="2" charset="0"/>
            </a:endParaRPr>
          </a:p>
        </p:txBody>
      </p:sp>
      <p:sp>
        <p:nvSpPr>
          <p:cNvPr id="39" name="Retângulo 11">
            <a:extLst>
              <a:ext uri="{FF2B5EF4-FFF2-40B4-BE49-F238E27FC236}">
                <a16:creationId xmlns:a16="http://schemas.microsoft.com/office/drawing/2014/main" id="{DDB43796-47B2-4C62-94D1-917B9541EE88}"/>
              </a:ext>
            </a:extLst>
          </p:cNvPr>
          <p:cNvSpPr/>
          <p:nvPr/>
        </p:nvSpPr>
        <p:spPr>
          <a:xfrm>
            <a:off x="-15491" y="372376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D361AF09-C1A1-4AC5-921B-6678555025A2}"/>
              </a:ext>
            </a:extLst>
          </p:cNvPr>
          <p:cNvSpPr txBox="1"/>
          <p:nvPr/>
        </p:nvSpPr>
        <p:spPr>
          <a:xfrm rot="16200000">
            <a:off x="-207418" y="3853292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06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70134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144CD495-564C-4067-BBF4-E4DF26B61B6B}"/>
              </a:ext>
            </a:extLst>
          </p:cNvPr>
          <p:cNvSpPr/>
          <p:nvPr/>
        </p:nvSpPr>
        <p:spPr>
          <a:xfrm>
            <a:off x="-15490" y="1"/>
            <a:ext cx="12230329" cy="6855219"/>
          </a:xfrm>
          <a:prstGeom prst="rect">
            <a:avLst/>
          </a:prstGeom>
          <a:gradFill flip="none" rotWithShape="1">
            <a:gsLst>
              <a:gs pos="54000">
                <a:srgbClr val="0062D2"/>
              </a:gs>
              <a:gs pos="85000">
                <a:srgbClr val="0247B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A555AE6-C43C-4F5F-8FD2-F81FB65A45C3}"/>
              </a:ext>
            </a:extLst>
          </p:cNvPr>
          <p:cNvGrpSpPr/>
          <p:nvPr/>
        </p:nvGrpSpPr>
        <p:grpSpPr>
          <a:xfrm>
            <a:off x="5150654" y="177906"/>
            <a:ext cx="2440928" cy="276999"/>
            <a:chOff x="5150654" y="177906"/>
            <a:chExt cx="2440928" cy="276999"/>
          </a:xfrm>
        </p:grpSpPr>
        <p:sp>
          <p:nvSpPr>
            <p:cNvPr id="10" name="Retângulo 14">
              <a:extLst>
                <a:ext uri="{FF2B5EF4-FFF2-40B4-BE49-F238E27FC236}">
                  <a16:creationId xmlns:a16="http://schemas.microsoft.com/office/drawing/2014/main" id="{47CC701C-E46F-43E6-BE9E-6ABCED45DF51}"/>
                </a:ext>
              </a:extLst>
            </p:cNvPr>
            <p:cNvSpPr/>
            <p:nvPr/>
          </p:nvSpPr>
          <p:spPr>
            <a:xfrm>
              <a:off x="6500814" y="199877"/>
              <a:ext cx="1090768" cy="233058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4D2D60C-43D6-4FD5-A149-CE3CF5C6C3BD}"/>
                </a:ext>
              </a:extLst>
            </p:cNvPr>
            <p:cNvSpPr txBox="1"/>
            <p:nvPr/>
          </p:nvSpPr>
          <p:spPr>
            <a:xfrm>
              <a:off x="5796880" y="177906"/>
              <a:ext cx="5982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ALUNOS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815682E-A242-4073-AFE9-7B7EA32D4A0E}"/>
                </a:ext>
              </a:extLst>
            </p:cNvPr>
            <p:cNvSpPr txBox="1"/>
            <p:nvPr/>
          </p:nvSpPr>
          <p:spPr>
            <a:xfrm>
              <a:off x="5150654" y="177906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F7B2BD9-A211-433E-8F8A-C721205B5C9C}"/>
                </a:ext>
              </a:extLst>
            </p:cNvPr>
            <p:cNvSpPr txBox="1"/>
            <p:nvPr/>
          </p:nvSpPr>
          <p:spPr>
            <a:xfrm>
              <a:off x="6549100" y="177906"/>
              <a:ext cx="998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rgbClr val="000054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rgbClr val="000054"/>
                </a:solidFill>
                <a:latin typeface="Burbank Big Condensed Black" pitchFamily="2" charset="0"/>
              </a:endParaRPr>
            </a:p>
          </p:txBody>
        </p:sp>
      </p:grpSp>
      <p:sp>
        <p:nvSpPr>
          <p:cNvPr id="34" name="Retângulo 11">
            <a:extLst>
              <a:ext uri="{FF2B5EF4-FFF2-40B4-BE49-F238E27FC236}">
                <a16:creationId xmlns:a16="http://schemas.microsoft.com/office/drawing/2014/main" id="{C319C716-DCC1-43DA-9816-AF4E3A5B295C}"/>
              </a:ext>
            </a:extLst>
          </p:cNvPr>
          <p:cNvSpPr/>
          <p:nvPr/>
        </p:nvSpPr>
        <p:spPr>
          <a:xfrm>
            <a:off x="-15491" y="1078757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11">
            <a:extLst>
              <a:ext uri="{FF2B5EF4-FFF2-40B4-BE49-F238E27FC236}">
                <a16:creationId xmlns:a16="http://schemas.microsoft.com/office/drawing/2014/main" id="{C8265B5C-20A1-478A-B833-903C9C223B78}"/>
              </a:ext>
            </a:extLst>
          </p:cNvPr>
          <p:cNvSpPr/>
          <p:nvPr/>
        </p:nvSpPr>
        <p:spPr>
          <a:xfrm>
            <a:off x="-15491" y="476823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B7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11">
            <a:extLst>
              <a:ext uri="{FF2B5EF4-FFF2-40B4-BE49-F238E27FC236}">
                <a16:creationId xmlns:a16="http://schemas.microsoft.com/office/drawing/2014/main" id="{22EEE3AF-6AEE-4726-B7B7-03557C7A082A}"/>
              </a:ext>
            </a:extLst>
          </p:cNvPr>
          <p:cNvSpPr/>
          <p:nvPr/>
        </p:nvSpPr>
        <p:spPr>
          <a:xfrm>
            <a:off x="-15491" y="5296740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11">
            <a:extLst>
              <a:ext uri="{FF2B5EF4-FFF2-40B4-BE49-F238E27FC236}">
                <a16:creationId xmlns:a16="http://schemas.microsoft.com/office/drawing/2014/main" id="{39EB984F-CDE0-4AA4-B154-C29825BC9365}"/>
              </a:ext>
            </a:extLst>
          </p:cNvPr>
          <p:cNvSpPr/>
          <p:nvPr/>
        </p:nvSpPr>
        <p:spPr>
          <a:xfrm>
            <a:off x="-15491" y="582524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1FBB92E7-3253-41B8-9973-E278BCEAFDA7}"/>
              </a:ext>
            </a:extLst>
          </p:cNvPr>
          <p:cNvSpPr txBox="1"/>
          <p:nvPr/>
        </p:nvSpPr>
        <p:spPr>
          <a:xfrm rot="16200000">
            <a:off x="-207416" y="541905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09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A5601933-23DF-47B3-8761-848F4D383531}"/>
              </a:ext>
            </a:extLst>
          </p:cNvPr>
          <p:cNvSpPr txBox="1"/>
          <p:nvPr/>
        </p:nvSpPr>
        <p:spPr>
          <a:xfrm rot="16200000">
            <a:off x="-201807" y="5943829"/>
            <a:ext cx="5164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10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1806136-7EC1-4D49-AA8A-C145E64E928D}"/>
              </a:ext>
            </a:extLst>
          </p:cNvPr>
          <p:cNvSpPr txBox="1"/>
          <p:nvPr/>
        </p:nvSpPr>
        <p:spPr>
          <a:xfrm rot="16200000">
            <a:off x="-201807" y="1197341"/>
            <a:ext cx="5164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01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62" name="Retângulo 11">
            <a:extLst>
              <a:ext uri="{FF2B5EF4-FFF2-40B4-BE49-F238E27FC236}">
                <a16:creationId xmlns:a16="http://schemas.microsoft.com/office/drawing/2014/main" id="{75BD8DDF-9D93-411D-B905-F638A46137E5}"/>
              </a:ext>
            </a:extLst>
          </p:cNvPr>
          <p:cNvSpPr/>
          <p:nvPr/>
        </p:nvSpPr>
        <p:spPr>
          <a:xfrm>
            <a:off x="-15491" y="160099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3307D1C7-CD1F-46EE-804B-D41A8D77DB89}"/>
              </a:ext>
            </a:extLst>
          </p:cNvPr>
          <p:cNvSpPr txBox="1"/>
          <p:nvPr/>
        </p:nvSpPr>
        <p:spPr>
          <a:xfrm rot="16200000">
            <a:off x="-205815" y="1726288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02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5" name="Retângulo 11">
            <a:extLst>
              <a:ext uri="{FF2B5EF4-FFF2-40B4-BE49-F238E27FC236}">
                <a16:creationId xmlns:a16="http://schemas.microsoft.com/office/drawing/2014/main" id="{7B820E74-4022-4550-B564-BB79900C0075}"/>
              </a:ext>
            </a:extLst>
          </p:cNvPr>
          <p:cNvSpPr/>
          <p:nvPr/>
        </p:nvSpPr>
        <p:spPr>
          <a:xfrm>
            <a:off x="-15491" y="213407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F2C8495-2AC8-4331-87A3-230B1CF98B37}"/>
              </a:ext>
            </a:extLst>
          </p:cNvPr>
          <p:cNvSpPr txBox="1"/>
          <p:nvPr/>
        </p:nvSpPr>
        <p:spPr>
          <a:xfrm rot="16200000">
            <a:off x="-206616" y="2251222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03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0" name="Retângulo 11">
            <a:extLst>
              <a:ext uri="{FF2B5EF4-FFF2-40B4-BE49-F238E27FC236}">
                <a16:creationId xmlns:a16="http://schemas.microsoft.com/office/drawing/2014/main" id="{839A5DC0-2A19-45CB-8E27-B83EA2275CF5}"/>
              </a:ext>
            </a:extLst>
          </p:cNvPr>
          <p:cNvSpPr/>
          <p:nvPr/>
        </p:nvSpPr>
        <p:spPr>
          <a:xfrm>
            <a:off x="-15491" y="266397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B2923F4-FC43-4492-875B-F67AFE7D561A}"/>
              </a:ext>
            </a:extLst>
          </p:cNvPr>
          <p:cNvSpPr txBox="1"/>
          <p:nvPr/>
        </p:nvSpPr>
        <p:spPr>
          <a:xfrm rot="16200000">
            <a:off x="-207418" y="2789109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04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7" name="Retângulo 11">
            <a:extLst>
              <a:ext uri="{FF2B5EF4-FFF2-40B4-BE49-F238E27FC236}">
                <a16:creationId xmlns:a16="http://schemas.microsoft.com/office/drawing/2014/main" id="{04632150-2CFA-49C2-AA69-BC12D0472B30}"/>
              </a:ext>
            </a:extLst>
          </p:cNvPr>
          <p:cNvSpPr/>
          <p:nvPr/>
        </p:nvSpPr>
        <p:spPr>
          <a:xfrm>
            <a:off x="-15491" y="319386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51CF2C3-17CA-4BEB-944B-7DA30F5A97E1}"/>
              </a:ext>
            </a:extLst>
          </p:cNvPr>
          <p:cNvSpPr txBox="1"/>
          <p:nvPr/>
        </p:nvSpPr>
        <p:spPr>
          <a:xfrm rot="16200000">
            <a:off x="-206616" y="3316819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05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9" name="Retângulo 11">
            <a:extLst>
              <a:ext uri="{FF2B5EF4-FFF2-40B4-BE49-F238E27FC236}">
                <a16:creationId xmlns:a16="http://schemas.microsoft.com/office/drawing/2014/main" id="{DDB43796-47B2-4C62-94D1-917B9541EE88}"/>
              </a:ext>
            </a:extLst>
          </p:cNvPr>
          <p:cNvSpPr/>
          <p:nvPr/>
        </p:nvSpPr>
        <p:spPr>
          <a:xfrm>
            <a:off x="-15491" y="372376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D361AF09-C1A1-4AC5-921B-6678555025A2}"/>
              </a:ext>
            </a:extLst>
          </p:cNvPr>
          <p:cNvSpPr txBox="1"/>
          <p:nvPr/>
        </p:nvSpPr>
        <p:spPr>
          <a:xfrm rot="16200000">
            <a:off x="-207418" y="3853292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06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D45CA57-68F5-4CF6-8AC6-6A93A6A36D10}"/>
              </a:ext>
            </a:extLst>
          </p:cNvPr>
          <p:cNvSpPr txBox="1"/>
          <p:nvPr/>
        </p:nvSpPr>
        <p:spPr>
          <a:xfrm rot="16200000">
            <a:off x="-207416" y="487553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rgbClr val="000054"/>
                </a:solidFill>
                <a:latin typeface="Burbank Big Condensed Black" pitchFamily="2" charset="0"/>
              </a:rPr>
              <a:t>SLIDE 08</a:t>
            </a:r>
            <a:endParaRPr lang="pt-BR" sz="700" dirty="0">
              <a:solidFill>
                <a:srgbClr val="000054"/>
              </a:solidFill>
              <a:latin typeface="Burbank Big Condensed Black" pitchFamily="2" charset="0"/>
            </a:endParaRPr>
          </a:p>
        </p:txBody>
      </p:sp>
      <p:sp>
        <p:nvSpPr>
          <p:cNvPr id="41" name="Retângulo 11">
            <a:extLst>
              <a:ext uri="{FF2B5EF4-FFF2-40B4-BE49-F238E27FC236}">
                <a16:creationId xmlns:a16="http://schemas.microsoft.com/office/drawing/2014/main" id="{24207548-EA8F-4F34-A7A6-1C4D2B310082}"/>
              </a:ext>
            </a:extLst>
          </p:cNvPr>
          <p:cNvSpPr/>
          <p:nvPr/>
        </p:nvSpPr>
        <p:spPr>
          <a:xfrm>
            <a:off x="-15491" y="4245999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8B2E9FD2-78EF-445C-825F-DFD7E176A65C}"/>
              </a:ext>
            </a:extLst>
          </p:cNvPr>
          <p:cNvSpPr txBox="1"/>
          <p:nvPr/>
        </p:nvSpPr>
        <p:spPr>
          <a:xfrm rot="16200000">
            <a:off x="-202608" y="4364292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07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6765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144CD495-564C-4067-BBF4-E4DF26B61B6B}"/>
              </a:ext>
            </a:extLst>
          </p:cNvPr>
          <p:cNvSpPr/>
          <p:nvPr/>
        </p:nvSpPr>
        <p:spPr>
          <a:xfrm>
            <a:off x="-15490" y="1"/>
            <a:ext cx="12230329" cy="6855219"/>
          </a:xfrm>
          <a:prstGeom prst="rect">
            <a:avLst/>
          </a:prstGeom>
          <a:gradFill flip="none" rotWithShape="1">
            <a:gsLst>
              <a:gs pos="54000">
                <a:srgbClr val="0062D2"/>
              </a:gs>
              <a:gs pos="85000">
                <a:srgbClr val="0247B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A555AE6-C43C-4F5F-8FD2-F81FB65A45C3}"/>
              </a:ext>
            </a:extLst>
          </p:cNvPr>
          <p:cNvGrpSpPr/>
          <p:nvPr/>
        </p:nvGrpSpPr>
        <p:grpSpPr>
          <a:xfrm>
            <a:off x="5150654" y="177906"/>
            <a:ext cx="2440928" cy="276999"/>
            <a:chOff x="5150654" y="177906"/>
            <a:chExt cx="2440928" cy="276999"/>
          </a:xfrm>
        </p:grpSpPr>
        <p:sp>
          <p:nvSpPr>
            <p:cNvPr id="10" name="Retângulo 14">
              <a:extLst>
                <a:ext uri="{FF2B5EF4-FFF2-40B4-BE49-F238E27FC236}">
                  <a16:creationId xmlns:a16="http://schemas.microsoft.com/office/drawing/2014/main" id="{47CC701C-E46F-43E6-BE9E-6ABCED45DF51}"/>
                </a:ext>
              </a:extLst>
            </p:cNvPr>
            <p:cNvSpPr/>
            <p:nvPr/>
          </p:nvSpPr>
          <p:spPr>
            <a:xfrm>
              <a:off x="6500814" y="199877"/>
              <a:ext cx="1090768" cy="233058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4D2D60C-43D6-4FD5-A149-CE3CF5C6C3BD}"/>
                </a:ext>
              </a:extLst>
            </p:cNvPr>
            <p:cNvSpPr txBox="1"/>
            <p:nvPr/>
          </p:nvSpPr>
          <p:spPr>
            <a:xfrm>
              <a:off x="5796880" y="177906"/>
              <a:ext cx="5982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ALUNOS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815682E-A242-4073-AFE9-7B7EA32D4A0E}"/>
                </a:ext>
              </a:extLst>
            </p:cNvPr>
            <p:cNvSpPr txBox="1"/>
            <p:nvPr/>
          </p:nvSpPr>
          <p:spPr>
            <a:xfrm>
              <a:off x="5150654" y="177906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F7B2BD9-A211-433E-8F8A-C721205B5C9C}"/>
                </a:ext>
              </a:extLst>
            </p:cNvPr>
            <p:cNvSpPr txBox="1"/>
            <p:nvPr/>
          </p:nvSpPr>
          <p:spPr>
            <a:xfrm>
              <a:off x="6549100" y="177906"/>
              <a:ext cx="998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rgbClr val="000054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rgbClr val="000054"/>
                </a:solidFill>
                <a:latin typeface="Burbank Big Condensed Black" pitchFamily="2" charset="0"/>
              </a:endParaRPr>
            </a:p>
          </p:txBody>
        </p:sp>
      </p:grpSp>
      <p:sp>
        <p:nvSpPr>
          <p:cNvPr id="34" name="Retângulo 11">
            <a:extLst>
              <a:ext uri="{FF2B5EF4-FFF2-40B4-BE49-F238E27FC236}">
                <a16:creationId xmlns:a16="http://schemas.microsoft.com/office/drawing/2014/main" id="{C319C716-DCC1-43DA-9816-AF4E3A5B295C}"/>
              </a:ext>
            </a:extLst>
          </p:cNvPr>
          <p:cNvSpPr/>
          <p:nvPr/>
        </p:nvSpPr>
        <p:spPr>
          <a:xfrm>
            <a:off x="-15491" y="1078757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11">
            <a:extLst>
              <a:ext uri="{FF2B5EF4-FFF2-40B4-BE49-F238E27FC236}">
                <a16:creationId xmlns:a16="http://schemas.microsoft.com/office/drawing/2014/main" id="{22EEE3AF-6AEE-4726-B7B7-03557C7A082A}"/>
              </a:ext>
            </a:extLst>
          </p:cNvPr>
          <p:cNvSpPr/>
          <p:nvPr/>
        </p:nvSpPr>
        <p:spPr>
          <a:xfrm>
            <a:off x="-15491" y="5296740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B7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11">
            <a:extLst>
              <a:ext uri="{FF2B5EF4-FFF2-40B4-BE49-F238E27FC236}">
                <a16:creationId xmlns:a16="http://schemas.microsoft.com/office/drawing/2014/main" id="{39EB984F-CDE0-4AA4-B154-C29825BC9365}"/>
              </a:ext>
            </a:extLst>
          </p:cNvPr>
          <p:cNvSpPr/>
          <p:nvPr/>
        </p:nvSpPr>
        <p:spPr>
          <a:xfrm>
            <a:off x="-15491" y="582524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A5601933-23DF-47B3-8761-848F4D383531}"/>
              </a:ext>
            </a:extLst>
          </p:cNvPr>
          <p:cNvSpPr txBox="1"/>
          <p:nvPr/>
        </p:nvSpPr>
        <p:spPr>
          <a:xfrm rot="16200000">
            <a:off x="-201807" y="5943829"/>
            <a:ext cx="5164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10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1806136-7EC1-4D49-AA8A-C145E64E928D}"/>
              </a:ext>
            </a:extLst>
          </p:cNvPr>
          <p:cNvSpPr txBox="1"/>
          <p:nvPr/>
        </p:nvSpPr>
        <p:spPr>
          <a:xfrm rot="16200000">
            <a:off x="-201807" y="1197341"/>
            <a:ext cx="5164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01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62" name="Retângulo 11">
            <a:extLst>
              <a:ext uri="{FF2B5EF4-FFF2-40B4-BE49-F238E27FC236}">
                <a16:creationId xmlns:a16="http://schemas.microsoft.com/office/drawing/2014/main" id="{75BD8DDF-9D93-411D-B905-F638A46137E5}"/>
              </a:ext>
            </a:extLst>
          </p:cNvPr>
          <p:cNvSpPr/>
          <p:nvPr/>
        </p:nvSpPr>
        <p:spPr>
          <a:xfrm>
            <a:off x="-15491" y="160099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3307D1C7-CD1F-46EE-804B-D41A8D77DB89}"/>
              </a:ext>
            </a:extLst>
          </p:cNvPr>
          <p:cNvSpPr txBox="1"/>
          <p:nvPr/>
        </p:nvSpPr>
        <p:spPr>
          <a:xfrm rot="16200000">
            <a:off x="-205815" y="1726288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02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5" name="Retângulo 11">
            <a:extLst>
              <a:ext uri="{FF2B5EF4-FFF2-40B4-BE49-F238E27FC236}">
                <a16:creationId xmlns:a16="http://schemas.microsoft.com/office/drawing/2014/main" id="{7B820E74-4022-4550-B564-BB79900C0075}"/>
              </a:ext>
            </a:extLst>
          </p:cNvPr>
          <p:cNvSpPr/>
          <p:nvPr/>
        </p:nvSpPr>
        <p:spPr>
          <a:xfrm>
            <a:off x="-15491" y="213407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F2C8495-2AC8-4331-87A3-230B1CF98B37}"/>
              </a:ext>
            </a:extLst>
          </p:cNvPr>
          <p:cNvSpPr txBox="1"/>
          <p:nvPr/>
        </p:nvSpPr>
        <p:spPr>
          <a:xfrm rot="16200000">
            <a:off x="-206616" y="2251222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03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0" name="Retângulo 11">
            <a:extLst>
              <a:ext uri="{FF2B5EF4-FFF2-40B4-BE49-F238E27FC236}">
                <a16:creationId xmlns:a16="http://schemas.microsoft.com/office/drawing/2014/main" id="{839A5DC0-2A19-45CB-8E27-B83EA2275CF5}"/>
              </a:ext>
            </a:extLst>
          </p:cNvPr>
          <p:cNvSpPr/>
          <p:nvPr/>
        </p:nvSpPr>
        <p:spPr>
          <a:xfrm>
            <a:off x="-15491" y="266397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B2923F4-FC43-4492-875B-F67AFE7D561A}"/>
              </a:ext>
            </a:extLst>
          </p:cNvPr>
          <p:cNvSpPr txBox="1"/>
          <p:nvPr/>
        </p:nvSpPr>
        <p:spPr>
          <a:xfrm rot="16200000">
            <a:off x="-207418" y="2789109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04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7" name="Retângulo 11">
            <a:extLst>
              <a:ext uri="{FF2B5EF4-FFF2-40B4-BE49-F238E27FC236}">
                <a16:creationId xmlns:a16="http://schemas.microsoft.com/office/drawing/2014/main" id="{04632150-2CFA-49C2-AA69-BC12D0472B30}"/>
              </a:ext>
            </a:extLst>
          </p:cNvPr>
          <p:cNvSpPr/>
          <p:nvPr/>
        </p:nvSpPr>
        <p:spPr>
          <a:xfrm>
            <a:off x="-15491" y="319386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51CF2C3-17CA-4BEB-944B-7DA30F5A97E1}"/>
              </a:ext>
            </a:extLst>
          </p:cNvPr>
          <p:cNvSpPr txBox="1"/>
          <p:nvPr/>
        </p:nvSpPr>
        <p:spPr>
          <a:xfrm rot="16200000">
            <a:off x="-206616" y="3316819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05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9" name="Retângulo 11">
            <a:extLst>
              <a:ext uri="{FF2B5EF4-FFF2-40B4-BE49-F238E27FC236}">
                <a16:creationId xmlns:a16="http://schemas.microsoft.com/office/drawing/2014/main" id="{DDB43796-47B2-4C62-94D1-917B9541EE88}"/>
              </a:ext>
            </a:extLst>
          </p:cNvPr>
          <p:cNvSpPr/>
          <p:nvPr/>
        </p:nvSpPr>
        <p:spPr>
          <a:xfrm>
            <a:off x="-15491" y="372376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D361AF09-C1A1-4AC5-921B-6678555025A2}"/>
              </a:ext>
            </a:extLst>
          </p:cNvPr>
          <p:cNvSpPr txBox="1"/>
          <p:nvPr/>
        </p:nvSpPr>
        <p:spPr>
          <a:xfrm rot="16200000">
            <a:off x="-207418" y="3853292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06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41" name="Retângulo 11">
            <a:extLst>
              <a:ext uri="{FF2B5EF4-FFF2-40B4-BE49-F238E27FC236}">
                <a16:creationId xmlns:a16="http://schemas.microsoft.com/office/drawing/2014/main" id="{24207548-EA8F-4F34-A7A6-1C4D2B310082}"/>
              </a:ext>
            </a:extLst>
          </p:cNvPr>
          <p:cNvSpPr/>
          <p:nvPr/>
        </p:nvSpPr>
        <p:spPr>
          <a:xfrm>
            <a:off x="-15491" y="4245999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8B2E9FD2-78EF-445C-825F-DFD7E176A65C}"/>
              </a:ext>
            </a:extLst>
          </p:cNvPr>
          <p:cNvSpPr txBox="1"/>
          <p:nvPr/>
        </p:nvSpPr>
        <p:spPr>
          <a:xfrm rot="16200000">
            <a:off x="-202608" y="4364292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07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9AF7F43-8D72-4969-9DF7-3F31437CD176}"/>
              </a:ext>
            </a:extLst>
          </p:cNvPr>
          <p:cNvSpPr txBox="1"/>
          <p:nvPr/>
        </p:nvSpPr>
        <p:spPr>
          <a:xfrm rot="16200000">
            <a:off x="-207416" y="541905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rgbClr val="000054"/>
                </a:solidFill>
                <a:latin typeface="Burbank Big Condensed Black" pitchFamily="2" charset="0"/>
              </a:rPr>
              <a:t>SLIDE 09</a:t>
            </a:r>
            <a:endParaRPr lang="pt-BR" sz="700" dirty="0">
              <a:solidFill>
                <a:srgbClr val="000054"/>
              </a:solidFill>
              <a:latin typeface="Burbank Big Condensed Black" pitchFamily="2" charset="0"/>
            </a:endParaRPr>
          </a:p>
        </p:txBody>
      </p:sp>
      <p:sp>
        <p:nvSpPr>
          <p:cNvPr id="43" name="Retângulo 11">
            <a:extLst>
              <a:ext uri="{FF2B5EF4-FFF2-40B4-BE49-F238E27FC236}">
                <a16:creationId xmlns:a16="http://schemas.microsoft.com/office/drawing/2014/main" id="{848167C1-D433-4DBD-B430-B349E716D6AB}"/>
              </a:ext>
            </a:extLst>
          </p:cNvPr>
          <p:cNvSpPr/>
          <p:nvPr/>
        </p:nvSpPr>
        <p:spPr>
          <a:xfrm>
            <a:off x="-15491" y="476823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9E966E44-3267-460A-BB13-CB6E540CC42F}"/>
              </a:ext>
            </a:extLst>
          </p:cNvPr>
          <p:cNvSpPr txBox="1"/>
          <p:nvPr/>
        </p:nvSpPr>
        <p:spPr>
          <a:xfrm rot="16200000">
            <a:off x="-207416" y="487553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08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75387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144CD495-564C-4067-BBF4-E4DF26B61B6B}"/>
              </a:ext>
            </a:extLst>
          </p:cNvPr>
          <p:cNvSpPr/>
          <p:nvPr/>
        </p:nvSpPr>
        <p:spPr>
          <a:xfrm>
            <a:off x="-15490" y="1"/>
            <a:ext cx="12230329" cy="6855219"/>
          </a:xfrm>
          <a:prstGeom prst="rect">
            <a:avLst/>
          </a:prstGeom>
          <a:gradFill flip="none" rotWithShape="1">
            <a:gsLst>
              <a:gs pos="54000">
                <a:srgbClr val="0062D2"/>
              </a:gs>
              <a:gs pos="85000">
                <a:srgbClr val="0247B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A555AE6-C43C-4F5F-8FD2-F81FB65A45C3}"/>
              </a:ext>
            </a:extLst>
          </p:cNvPr>
          <p:cNvGrpSpPr/>
          <p:nvPr/>
        </p:nvGrpSpPr>
        <p:grpSpPr>
          <a:xfrm>
            <a:off x="5150654" y="177906"/>
            <a:ext cx="2440928" cy="276999"/>
            <a:chOff x="5150654" y="177906"/>
            <a:chExt cx="2440928" cy="276999"/>
          </a:xfrm>
        </p:grpSpPr>
        <p:sp>
          <p:nvSpPr>
            <p:cNvPr id="10" name="Retângulo 14">
              <a:extLst>
                <a:ext uri="{FF2B5EF4-FFF2-40B4-BE49-F238E27FC236}">
                  <a16:creationId xmlns:a16="http://schemas.microsoft.com/office/drawing/2014/main" id="{47CC701C-E46F-43E6-BE9E-6ABCED45DF51}"/>
                </a:ext>
              </a:extLst>
            </p:cNvPr>
            <p:cNvSpPr/>
            <p:nvPr/>
          </p:nvSpPr>
          <p:spPr>
            <a:xfrm>
              <a:off x="6500814" y="199877"/>
              <a:ext cx="1090768" cy="233058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4D2D60C-43D6-4FD5-A149-CE3CF5C6C3BD}"/>
                </a:ext>
              </a:extLst>
            </p:cNvPr>
            <p:cNvSpPr txBox="1"/>
            <p:nvPr/>
          </p:nvSpPr>
          <p:spPr>
            <a:xfrm>
              <a:off x="5796880" y="177906"/>
              <a:ext cx="5982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ALUNOS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815682E-A242-4073-AFE9-7B7EA32D4A0E}"/>
                </a:ext>
              </a:extLst>
            </p:cNvPr>
            <p:cNvSpPr txBox="1"/>
            <p:nvPr/>
          </p:nvSpPr>
          <p:spPr>
            <a:xfrm>
              <a:off x="5150654" y="177906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F7B2BD9-A211-433E-8F8A-C721205B5C9C}"/>
                </a:ext>
              </a:extLst>
            </p:cNvPr>
            <p:cNvSpPr txBox="1"/>
            <p:nvPr/>
          </p:nvSpPr>
          <p:spPr>
            <a:xfrm>
              <a:off x="6549100" y="177906"/>
              <a:ext cx="9989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rgbClr val="000054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rgbClr val="000054"/>
                </a:solidFill>
                <a:latin typeface="Burbank Big Condensed Black" pitchFamily="2" charset="0"/>
              </a:endParaRPr>
            </a:p>
          </p:txBody>
        </p:sp>
      </p:grpSp>
      <p:sp>
        <p:nvSpPr>
          <p:cNvPr id="34" name="Retângulo 11">
            <a:extLst>
              <a:ext uri="{FF2B5EF4-FFF2-40B4-BE49-F238E27FC236}">
                <a16:creationId xmlns:a16="http://schemas.microsoft.com/office/drawing/2014/main" id="{C319C716-DCC1-43DA-9816-AF4E3A5B295C}"/>
              </a:ext>
            </a:extLst>
          </p:cNvPr>
          <p:cNvSpPr/>
          <p:nvPr/>
        </p:nvSpPr>
        <p:spPr>
          <a:xfrm>
            <a:off x="-15491" y="1078757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11">
            <a:extLst>
              <a:ext uri="{FF2B5EF4-FFF2-40B4-BE49-F238E27FC236}">
                <a16:creationId xmlns:a16="http://schemas.microsoft.com/office/drawing/2014/main" id="{39EB984F-CDE0-4AA4-B154-C29825BC9365}"/>
              </a:ext>
            </a:extLst>
          </p:cNvPr>
          <p:cNvSpPr/>
          <p:nvPr/>
        </p:nvSpPr>
        <p:spPr>
          <a:xfrm>
            <a:off x="-15491" y="582524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B7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1806136-7EC1-4D49-AA8A-C145E64E928D}"/>
              </a:ext>
            </a:extLst>
          </p:cNvPr>
          <p:cNvSpPr txBox="1"/>
          <p:nvPr/>
        </p:nvSpPr>
        <p:spPr>
          <a:xfrm rot="16200000">
            <a:off x="-201807" y="1197341"/>
            <a:ext cx="5164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01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62" name="Retângulo 11">
            <a:extLst>
              <a:ext uri="{FF2B5EF4-FFF2-40B4-BE49-F238E27FC236}">
                <a16:creationId xmlns:a16="http://schemas.microsoft.com/office/drawing/2014/main" id="{75BD8DDF-9D93-411D-B905-F638A46137E5}"/>
              </a:ext>
            </a:extLst>
          </p:cNvPr>
          <p:cNvSpPr/>
          <p:nvPr/>
        </p:nvSpPr>
        <p:spPr>
          <a:xfrm>
            <a:off x="-15491" y="160099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3307D1C7-CD1F-46EE-804B-D41A8D77DB89}"/>
              </a:ext>
            </a:extLst>
          </p:cNvPr>
          <p:cNvSpPr txBox="1"/>
          <p:nvPr/>
        </p:nvSpPr>
        <p:spPr>
          <a:xfrm rot="16200000">
            <a:off x="-205815" y="1726288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02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5" name="Retângulo 11">
            <a:extLst>
              <a:ext uri="{FF2B5EF4-FFF2-40B4-BE49-F238E27FC236}">
                <a16:creationId xmlns:a16="http://schemas.microsoft.com/office/drawing/2014/main" id="{7B820E74-4022-4550-B564-BB79900C0075}"/>
              </a:ext>
            </a:extLst>
          </p:cNvPr>
          <p:cNvSpPr/>
          <p:nvPr/>
        </p:nvSpPr>
        <p:spPr>
          <a:xfrm>
            <a:off x="-15491" y="213407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F2C8495-2AC8-4331-87A3-230B1CF98B37}"/>
              </a:ext>
            </a:extLst>
          </p:cNvPr>
          <p:cNvSpPr txBox="1"/>
          <p:nvPr/>
        </p:nvSpPr>
        <p:spPr>
          <a:xfrm rot="16200000">
            <a:off x="-206616" y="2251222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03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0" name="Retângulo 11">
            <a:extLst>
              <a:ext uri="{FF2B5EF4-FFF2-40B4-BE49-F238E27FC236}">
                <a16:creationId xmlns:a16="http://schemas.microsoft.com/office/drawing/2014/main" id="{839A5DC0-2A19-45CB-8E27-B83EA2275CF5}"/>
              </a:ext>
            </a:extLst>
          </p:cNvPr>
          <p:cNvSpPr/>
          <p:nvPr/>
        </p:nvSpPr>
        <p:spPr>
          <a:xfrm>
            <a:off x="-15491" y="266397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B2923F4-FC43-4492-875B-F67AFE7D561A}"/>
              </a:ext>
            </a:extLst>
          </p:cNvPr>
          <p:cNvSpPr txBox="1"/>
          <p:nvPr/>
        </p:nvSpPr>
        <p:spPr>
          <a:xfrm rot="16200000">
            <a:off x="-207418" y="2789109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04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7" name="Retângulo 11">
            <a:extLst>
              <a:ext uri="{FF2B5EF4-FFF2-40B4-BE49-F238E27FC236}">
                <a16:creationId xmlns:a16="http://schemas.microsoft.com/office/drawing/2014/main" id="{04632150-2CFA-49C2-AA69-BC12D0472B30}"/>
              </a:ext>
            </a:extLst>
          </p:cNvPr>
          <p:cNvSpPr/>
          <p:nvPr/>
        </p:nvSpPr>
        <p:spPr>
          <a:xfrm>
            <a:off x="-15491" y="3193868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51CF2C3-17CA-4BEB-944B-7DA30F5A97E1}"/>
              </a:ext>
            </a:extLst>
          </p:cNvPr>
          <p:cNvSpPr txBox="1"/>
          <p:nvPr/>
        </p:nvSpPr>
        <p:spPr>
          <a:xfrm rot="16200000">
            <a:off x="-206616" y="3316819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05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9" name="Retângulo 11">
            <a:extLst>
              <a:ext uri="{FF2B5EF4-FFF2-40B4-BE49-F238E27FC236}">
                <a16:creationId xmlns:a16="http://schemas.microsoft.com/office/drawing/2014/main" id="{DDB43796-47B2-4C62-94D1-917B9541EE88}"/>
              </a:ext>
            </a:extLst>
          </p:cNvPr>
          <p:cNvSpPr/>
          <p:nvPr/>
        </p:nvSpPr>
        <p:spPr>
          <a:xfrm>
            <a:off x="-15491" y="3723763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D361AF09-C1A1-4AC5-921B-6678555025A2}"/>
              </a:ext>
            </a:extLst>
          </p:cNvPr>
          <p:cNvSpPr txBox="1"/>
          <p:nvPr/>
        </p:nvSpPr>
        <p:spPr>
          <a:xfrm rot="16200000">
            <a:off x="-207418" y="3853292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06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41" name="Retângulo 11">
            <a:extLst>
              <a:ext uri="{FF2B5EF4-FFF2-40B4-BE49-F238E27FC236}">
                <a16:creationId xmlns:a16="http://schemas.microsoft.com/office/drawing/2014/main" id="{24207548-EA8F-4F34-A7A6-1C4D2B310082}"/>
              </a:ext>
            </a:extLst>
          </p:cNvPr>
          <p:cNvSpPr/>
          <p:nvPr/>
        </p:nvSpPr>
        <p:spPr>
          <a:xfrm>
            <a:off x="-15491" y="4245999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8B2E9FD2-78EF-445C-825F-DFD7E176A65C}"/>
              </a:ext>
            </a:extLst>
          </p:cNvPr>
          <p:cNvSpPr txBox="1"/>
          <p:nvPr/>
        </p:nvSpPr>
        <p:spPr>
          <a:xfrm rot="16200000">
            <a:off x="-202608" y="4364292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07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43" name="Retângulo 11">
            <a:extLst>
              <a:ext uri="{FF2B5EF4-FFF2-40B4-BE49-F238E27FC236}">
                <a16:creationId xmlns:a16="http://schemas.microsoft.com/office/drawing/2014/main" id="{848167C1-D433-4DBD-B430-B349E716D6AB}"/>
              </a:ext>
            </a:extLst>
          </p:cNvPr>
          <p:cNvSpPr/>
          <p:nvPr/>
        </p:nvSpPr>
        <p:spPr>
          <a:xfrm>
            <a:off x="-15491" y="4768235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9E966E44-3267-460A-BB13-CB6E540CC42F}"/>
              </a:ext>
            </a:extLst>
          </p:cNvPr>
          <p:cNvSpPr txBox="1"/>
          <p:nvPr/>
        </p:nvSpPr>
        <p:spPr>
          <a:xfrm rot="16200000">
            <a:off x="-207416" y="487553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08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5A7D6D8-846B-42B3-BEFD-A0F8B93EFEF0}"/>
              </a:ext>
            </a:extLst>
          </p:cNvPr>
          <p:cNvSpPr txBox="1"/>
          <p:nvPr/>
        </p:nvSpPr>
        <p:spPr>
          <a:xfrm rot="16200000">
            <a:off x="-201807" y="5943829"/>
            <a:ext cx="5164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rgbClr val="000054"/>
                </a:solidFill>
                <a:latin typeface="Burbank Big Condensed Black" pitchFamily="2" charset="0"/>
              </a:rPr>
              <a:t>SLIDE 10</a:t>
            </a:r>
            <a:endParaRPr lang="pt-BR" sz="700" dirty="0">
              <a:solidFill>
                <a:srgbClr val="000054"/>
              </a:solidFill>
              <a:latin typeface="Burbank Big Condensed Black" pitchFamily="2" charset="0"/>
            </a:endParaRPr>
          </a:p>
        </p:txBody>
      </p:sp>
      <p:sp>
        <p:nvSpPr>
          <p:cNvPr id="45" name="Retângulo 11">
            <a:extLst>
              <a:ext uri="{FF2B5EF4-FFF2-40B4-BE49-F238E27FC236}">
                <a16:creationId xmlns:a16="http://schemas.microsoft.com/office/drawing/2014/main" id="{CE435D21-9BBB-4558-B9B1-D5B48505E195}"/>
              </a:ext>
            </a:extLst>
          </p:cNvPr>
          <p:cNvSpPr/>
          <p:nvPr/>
        </p:nvSpPr>
        <p:spPr>
          <a:xfrm>
            <a:off x="-15491" y="5296740"/>
            <a:ext cx="136142" cy="468000"/>
          </a:xfrm>
          <a:custGeom>
            <a:avLst/>
            <a:gdLst>
              <a:gd name="connsiteX0" fmla="*/ 0 w 51210"/>
              <a:gd name="connsiteY0" fmla="*/ 0 h 769144"/>
              <a:gd name="connsiteX1" fmla="*/ 51210 w 51210"/>
              <a:gd name="connsiteY1" fmla="*/ 0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69144 h 769144"/>
              <a:gd name="connsiteX4" fmla="*/ 0 w 51210"/>
              <a:gd name="connsiteY4" fmla="*/ 0 h 769144"/>
              <a:gd name="connsiteX0" fmla="*/ 0 w 51210"/>
              <a:gd name="connsiteY0" fmla="*/ 0 h 769144"/>
              <a:gd name="connsiteX1" fmla="*/ 51210 w 51210"/>
              <a:gd name="connsiteY1" fmla="*/ 50006 h 769144"/>
              <a:gd name="connsiteX2" fmla="*/ 51210 w 51210"/>
              <a:gd name="connsiteY2" fmla="*/ 769144 h 769144"/>
              <a:gd name="connsiteX3" fmla="*/ 0 w 51210"/>
              <a:gd name="connsiteY3" fmla="*/ 731044 h 769144"/>
              <a:gd name="connsiteX4" fmla="*/ 0 w 51210"/>
              <a:gd name="connsiteY4" fmla="*/ 0 h 76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10" h="769144">
                <a:moveTo>
                  <a:pt x="0" y="0"/>
                </a:moveTo>
                <a:lnTo>
                  <a:pt x="51210" y="50006"/>
                </a:lnTo>
                <a:lnTo>
                  <a:pt x="51210" y="769144"/>
                </a:lnTo>
                <a:lnTo>
                  <a:pt x="0" y="731044"/>
                </a:lnTo>
                <a:lnTo>
                  <a:pt x="0" y="0"/>
                </a:lnTo>
                <a:close/>
              </a:path>
            </a:pathLst>
          </a:custGeom>
          <a:solidFill>
            <a:srgbClr val="00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E64B0364-BF74-4D41-8048-E3237EDACE38}"/>
              </a:ext>
            </a:extLst>
          </p:cNvPr>
          <p:cNvSpPr txBox="1"/>
          <p:nvPr/>
        </p:nvSpPr>
        <p:spPr>
          <a:xfrm rot="16200000">
            <a:off x="-207416" y="5419054"/>
            <a:ext cx="527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900" dirty="0">
                <a:solidFill>
                  <a:schemeClr val="bg1"/>
                </a:solidFill>
                <a:latin typeface="Burbank Big Condensed Black" pitchFamily="2" charset="0"/>
              </a:rPr>
              <a:t>SLIDE 09</a:t>
            </a:r>
            <a:endParaRPr lang="pt-BR" sz="700" dirty="0">
              <a:solidFill>
                <a:schemeClr val="bg1"/>
              </a:solidFill>
              <a:latin typeface="Burbank Big Condensed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3368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 2">
            <a:hlinkClick r:id="" action="ppaction://media"/>
            <a:extLst>
              <a:ext uri="{FF2B5EF4-FFF2-40B4-BE49-F238E27FC236}">
                <a16:creationId xmlns:a16="http://schemas.microsoft.com/office/drawing/2014/main" id="{74E107C9-F991-492E-A959-169D730BA8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64771F55-BAC8-4E07-AFA2-FB991AB47116}"/>
              </a:ext>
            </a:extLst>
          </p:cNvPr>
          <p:cNvSpPr txBox="1"/>
          <p:nvPr/>
        </p:nvSpPr>
        <p:spPr>
          <a:xfrm>
            <a:off x="579596" y="203835"/>
            <a:ext cx="1637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alpha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Home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48419EFC-A69F-4F09-AC76-55719E2FAA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750" y="1428750"/>
            <a:ext cx="2411730" cy="2411730"/>
          </a:xfrm>
          <a:prstGeom prst="roundRect">
            <a:avLst>
              <a:gd name="adj" fmla="val 1147"/>
            </a:avLst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5E84FA1A-1D8F-4888-B7D3-13B4294DAA4F}"/>
              </a:ext>
            </a:extLst>
          </p:cNvPr>
          <p:cNvSpPr txBox="1"/>
          <p:nvPr/>
        </p:nvSpPr>
        <p:spPr>
          <a:xfrm>
            <a:off x="579596" y="4490085"/>
            <a:ext cx="1637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alpha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Game </a:t>
            </a:r>
            <a:r>
              <a:rPr lang="pt-BR" sz="2000" dirty="0" err="1">
                <a:solidFill>
                  <a:schemeClr val="bg1">
                    <a:alpha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Pass</a:t>
            </a:r>
            <a:endParaRPr lang="pt-BR" sz="2000" dirty="0">
              <a:solidFill>
                <a:schemeClr val="bg1">
                  <a:alpha val="6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2DA079DD-38C4-4C31-9A68-8872C1291C38}"/>
              </a:ext>
            </a:extLst>
          </p:cNvPr>
          <p:cNvSpPr txBox="1"/>
          <p:nvPr/>
        </p:nvSpPr>
        <p:spPr>
          <a:xfrm>
            <a:off x="579596" y="4948435"/>
            <a:ext cx="1637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alpha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Community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B09BBB22-3350-42D0-8BEC-2B342B6A5998}"/>
              </a:ext>
            </a:extLst>
          </p:cNvPr>
          <p:cNvSpPr txBox="1"/>
          <p:nvPr/>
        </p:nvSpPr>
        <p:spPr>
          <a:xfrm>
            <a:off x="579596" y="5410715"/>
            <a:ext cx="1637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chemeClr val="bg1">
                    <a:alpha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Events</a:t>
            </a:r>
            <a:endParaRPr lang="pt-BR" sz="2000" dirty="0">
              <a:solidFill>
                <a:schemeClr val="bg1">
                  <a:alpha val="6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4FEE044C-D4E2-43D9-BF4C-CEBE3198BB70}"/>
              </a:ext>
            </a:extLst>
          </p:cNvPr>
          <p:cNvSpPr txBox="1"/>
          <p:nvPr/>
        </p:nvSpPr>
        <p:spPr>
          <a:xfrm>
            <a:off x="579596" y="5882520"/>
            <a:ext cx="2296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chemeClr val="bg1">
                    <a:alpha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Suggested</a:t>
            </a:r>
            <a:r>
              <a:rPr lang="pt-BR" sz="2000" dirty="0">
                <a:solidFill>
                  <a:schemeClr val="bg1">
                    <a:alpha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Apps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EF92324B-7BFC-4B26-95DB-DA59CCDB928E}"/>
              </a:ext>
            </a:extLst>
          </p:cNvPr>
          <p:cNvSpPr txBox="1"/>
          <p:nvPr/>
        </p:nvSpPr>
        <p:spPr>
          <a:xfrm>
            <a:off x="579596" y="6354769"/>
            <a:ext cx="2296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chemeClr val="bg1">
                    <a:alpha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Add</a:t>
            </a:r>
            <a:r>
              <a:rPr lang="pt-BR" sz="2000" dirty="0">
                <a:solidFill>
                  <a:schemeClr val="bg1">
                    <a:alpha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more</a:t>
            </a:r>
          </a:p>
        </p:txBody>
      </p:sp>
      <p:pic>
        <p:nvPicPr>
          <p:cNvPr id="42" name="Imagem 41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A3070D3E-95E6-40BD-9C06-9B6E78F39E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9587" y="6151075"/>
            <a:ext cx="3667126" cy="384776"/>
          </a:xfrm>
          <a:prstGeom prst="roundRect">
            <a:avLst/>
          </a:prstGeom>
        </p:spPr>
      </p:pic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DD49E54E-F019-4D74-8ECF-EC20F95A2F1E}"/>
              </a:ext>
            </a:extLst>
          </p:cNvPr>
          <p:cNvSpPr/>
          <p:nvPr/>
        </p:nvSpPr>
        <p:spPr>
          <a:xfrm>
            <a:off x="631507" y="1399223"/>
            <a:ext cx="2482214" cy="2482214"/>
          </a:xfrm>
          <a:prstGeom prst="roundRect">
            <a:avLst>
              <a:gd name="adj" fmla="val 1596"/>
            </a:avLst>
          </a:prstGeom>
          <a:noFill/>
          <a:ln w="28575">
            <a:solidFill>
              <a:srgbClr val="358934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854C1AB-BFDB-483B-93ED-12AF75363F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3857" y="1428750"/>
            <a:ext cx="5371642" cy="3021549"/>
          </a:xfrm>
          <a:prstGeom prst="roundRect">
            <a:avLst>
              <a:gd name="adj" fmla="val 1147"/>
            </a:avLst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8582E37-BAC3-4309-BC58-C569A3DBF0A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0" y="2967971"/>
            <a:ext cx="2635250" cy="1482328"/>
          </a:xfrm>
          <a:prstGeom prst="roundRect">
            <a:avLst>
              <a:gd name="adj" fmla="val 1147"/>
            </a:avLst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0864E57C-2893-48BC-B169-75A73DFBD1F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0" y="1432642"/>
            <a:ext cx="2635250" cy="1482328"/>
          </a:xfrm>
          <a:prstGeom prst="roundRect">
            <a:avLst>
              <a:gd name="adj" fmla="val 1147"/>
            </a:avLst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C1673145-2EB7-4FE3-9249-AB326D0E3570}"/>
              </a:ext>
            </a:extLst>
          </p:cNvPr>
          <p:cNvSpPr txBox="1"/>
          <p:nvPr/>
        </p:nvSpPr>
        <p:spPr>
          <a:xfrm>
            <a:off x="579595" y="634990"/>
            <a:ext cx="3030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85051308"/>
      </p:ext>
    </p:extLst>
  </p:cSld>
  <p:clrMapOvr>
    <a:masterClrMapping/>
  </p:clrMapOvr>
  <p:transition spd="med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37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2" name="For-1">
            <a:hlinkClick r:id="" action="ppaction://media"/>
            <a:extLst>
              <a:ext uri="{FF2B5EF4-FFF2-40B4-BE49-F238E27FC236}">
                <a16:creationId xmlns:a16="http://schemas.microsoft.com/office/drawing/2014/main" id="{D8A5FA53-3FC6-417A-BCA8-0531902760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5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E3093877-D104-4E6B-A3EE-018576B10060}"/>
              </a:ext>
            </a:extLst>
          </p:cNvPr>
          <p:cNvSpPr/>
          <p:nvPr/>
        </p:nvSpPr>
        <p:spPr>
          <a:xfrm>
            <a:off x="0" y="2"/>
            <a:ext cx="12230329" cy="6857998"/>
          </a:xfrm>
          <a:prstGeom prst="rect">
            <a:avLst/>
          </a:prstGeom>
          <a:gradFill flip="none" rotWithShape="1">
            <a:gsLst>
              <a:gs pos="0">
                <a:srgbClr val="214DB0"/>
              </a:gs>
              <a:gs pos="79000">
                <a:srgbClr val="1F7CC8"/>
              </a:gs>
              <a:gs pos="20000">
                <a:srgbClr val="1F7CC8"/>
              </a:gs>
              <a:gs pos="64000">
                <a:srgbClr val="1B96DC"/>
              </a:gs>
              <a:gs pos="47000">
                <a:srgbClr val="1A9DE1"/>
              </a:gs>
              <a:gs pos="100000">
                <a:srgbClr val="214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EC85ADF-5A71-42FB-829E-92865E3E721C}"/>
              </a:ext>
            </a:extLst>
          </p:cNvPr>
          <p:cNvGrpSpPr/>
          <p:nvPr/>
        </p:nvGrpSpPr>
        <p:grpSpPr>
          <a:xfrm>
            <a:off x="-19398" y="-183045"/>
            <a:ext cx="12349673" cy="7224091"/>
            <a:chOff x="-19398" y="-7675146"/>
            <a:chExt cx="12349673" cy="7224091"/>
          </a:xfrm>
        </p:grpSpPr>
        <p:sp>
          <p:nvSpPr>
            <p:cNvPr id="21" name="Triângulo isósceles 20">
              <a:extLst>
                <a:ext uri="{FF2B5EF4-FFF2-40B4-BE49-F238E27FC236}">
                  <a16:creationId xmlns:a16="http://schemas.microsoft.com/office/drawing/2014/main" id="{BB67AF81-93F6-4B25-B917-872103936126}"/>
                </a:ext>
              </a:extLst>
            </p:cNvPr>
            <p:cNvSpPr/>
            <p:nvPr/>
          </p:nvSpPr>
          <p:spPr>
            <a:xfrm rot="3676997">
              <a:off x="1931191" y="-7556553"/>
              <a:ext cx="841996" cy="604809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996" h="604809">
                  <a:moveTo>
                    <a:pt x="209202" y="213523"/>
                  </a:moveTo>
                  <a:lnTo>
                    <a:pt x="841996" y="0"/>
                  </a:lnTo>
                  <a:lnTo>
                    <a:pt x="0" y="604809"/>
                  </a:lnTo>
                  <a:lnTo>
                    <a:pt x="209202" y="213523"/>
                  </a:lnTo>
                  <a:close/>
                </a:path>
              </a:pathLst>
            </a:custGeom>
            <a:solidFill>
              <a:srgbClr val="1B9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Triângulo isósceles 20">
              <a:extLst>
                <a:ext uri="{FF2B5EF4-FFF2-40B4-BE49-F238E27FC236}">
                  <a16:creationId xmlns:a16="http://schemas.microsoft.com/office/drawing/2014/main" id="{84C69E5A-AA30-44CB-ACC1-E017C2EB91BE}"/>
                </a:ext>
              </a:extLst>
            </p:cNvPr>
            <p:cNvSpPr/>
            <p:nvPr/>
          </p:nvSpPr>
          <p:spPr>
            <a:xfrm rot="8710118">
              <a:off x="8464783" y="-7465023"/>
              <a:ext cx="225420" cy="130222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619044 w 841996"/>
                <a:gd name="connsiteY0" fmla="*/ 6645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619044 w 841996"/>
                <a:gd name="connsiteY3" fmla="*/ 66453 h 604809"/>
                <a:gd name="connsiteX0" fmla="*/ 0 w 222952"/>
                <a:gd name="connsiteY0" fmla="*/ 66453 h 160216"/>
                <a:gd name="connsiteX1" fmla="*/ 222952 w 222952"/>
                <a:gd name="connsiteY1" fmla="*/ 0 h 160216"/>
                <a:gd name="connsiteX2" fmla="*/ 9430 w 222952"/>
                <a:gd name="connsiteY2" fmla="*/ 160216 h 160216"/>
                <a:gd name="connsiteX3" fmla="*/ 0 w 222952"/>
                <a:gd name="connsiteY3" fmla="*/ 66453 h 160216"/>
                <a:gd name="connsiteX0" fmla="*/ 0 w 225420"/>
                <a:gd name="connsiteY0" fmla="*/ 90846 h 184609"/>
                <a:gd name="connsiteX1" fmla="*/ 225420 w 225420"/>
                <a:gd name="connsiteY1" fmla="*/ 0 h 184609"/>
                <a:gd name="connsiteX2" fmla="*/ 9430 w 225420"/>
                <a:gd name="connsiteY2" fmla="*/ 184609 h 184609"/>
                <a:gd name="connsiteX3" fmla="*/ 0 w 225420"/>
                <a:gd name="connsiteY3" fmla="*/ 90846 h 184609"/>
                <a:gd name="connsiteX0" fmla="*/ 0 w 225420"/>
                <a:gd name="connsiteY0" fmla="*/ 90846 h 130222"/>
                <a:gd name="connsiteX1" fmla="*/ 225420 w 225420"/>
                <a:gd name="connsiteY1" fmla="*/ 0 h 130222"/>
                <a:gd name="connsiteX2" fmla="*/ 64681 w 225420"/>
                <a:gd name="connsiteY2" fmla="*/ 130222 h 130222"/>
                <a:gd name="connsiteX3" fmla="*/ 0 w 225420"/>
                <a:gd name="connsiteY3" fmla="*/ 90846 h 13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20" h="130222">
                  <a:moveTo>
                    <a:pt x="0" y="90846"/>
                  </a:moveTo>
                  <a:lnTo>
                    <a:pt x="225420" y="0"/>
                  </a:lnTo>
                  <a:lnTo>
                    <a:pt x="64681" y="130222"/>
                  </a:lnTo>
                  <a:lnTo>
                    <a:pt x="0" y="90846"/>
                  </a:lnTo>
                  <a:close/>
                </a:path>
              </a:pathLst>
            </a:custGeom>
            <a:solidFill>
              <a:srgbClr val="1BA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Triângulo isósceles 20">
              <a:extLst>
                <a:ext uri="{FF2B5EF4-FFF2-40B4-BE49-F238E27FC236}">
                  <a16:creationId xmlns:a16="http://schemas.microsoft.com/office/drawing/2014/main" id="{AE596BB1-3292-46E6-8FA0-2C69A2855CF6}"/>
                </a:ext>
              </a:extLst>
            </p:cNvPr>
            <p:cNvSpPr/>
            <p:nvPr/>
          </p:nvSpPr>
          <p:spPr>
            <a:xfrm rot="9076997">
              <a:off x="11245093" y="-6525104"/>
              <a:ext cx="1085182" cy="271020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5182" h="271020">
                  <a:moveTo>
                    <a:pt x="157793" y="0"/>
                  </a:moveTo>
                  <a:lnTo>
                    <a:pt x="1085182" y="114408"/>
                  </a:lnTo>
                  <a:lnTo>
                    <a:pt x="0" y="271020"/>
                  </a:lnTo>
                  <a:lnTo>
                    <a:pt x="157793" y="0"/>
                  </a:lnTo>
                  <a:close/>
                </a:path>
              </a:pathLst>
            </a:custGeom>
            <a:solidFill>
              <a:srgbClr val="1F6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Triângulo isósceles 20">
              <a:extLst>
                <a:ext uri="{FF2B5EF4-FFF2-40B4-BE49-F238E27FC236}">
                  <a16:creationId xmlns:a16="http://schemas.microsoft.com/office/drawing/2014/main" id="{5EDCE1F8-1860-4CD8-978A-558657450A61}"/>
                </a:ext>
              </a:extLst>
            </p:cNvPr>
            <p:cNvSpPr/>
            <p:nvPr/>
          </p:nvSpPr>
          <p:spPr>
            <a:xfrm rot="9076997">
              <a:off x="11892655" y="-2516456"/>
              <a:ext cx="297229" cy="251134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367626 w 1085182"/>
                <a:gd name="connsiteY0" fmla="*/ 0 h 693670"/>
                <a:gd name="connsiteX1" fmla="*/ 1085182 w 1085182"/>
                <a:gd name="connsiteY1" fmla="*/ 537058 h 693670"/>
                <a:gd name="connsiteX2" fmla="*/ 0 w 1085182"/>
                <a:gd name="connsiteY2" fmla="*/ 693670 h 693670"/>
                <a:gd name="connsiteX3" fmla="*/ 367626 w 1085182"/>
                <a:gd name="connsiteY3" fmla="*/ 0 h 693670"/>
                <a:gd name="connsiteX0" fmla="*/ 61796 w 779352"/>
                <a:gd name="connsiteY0" fmla="*/ 0 h 537058"/>
                <a:gd name="connsiteX1" fmla="*/ 779352 w 779352"/>
                <a:gd name="connsiteY1" fmla="*/ 537058 h 537058"/>
                <a:gd name="connsiteX2" fmla="*/ 0 w 779352"/>
                <a:gd name="connsiteY2" fmla="*/ 155270 h 537058"/>
                <a:gd name="connsiteX3" fmla="*/ 61796 w 779352"/>
                <a:gd name="connsiteY3" fmla="*/ 0 h 537058"/>
                <a:gd name="connsiteX0" fmla="*/ 61796 w 372477"/>
                <a:gd name="connsiteY0" fmla="*/ 0 h 531362"/>
                <a:gd name="connsiteX1" fmla="*/ 372477 w 372477"/>
                <a:gd name="connsiteY1" fmla="*/ 531362 h 531362"/>
                <a:gd name="connsiteX2" fmla="*/ 0 w 372477"/>
                <a:gd name="connsiteY2" fmla="*/ 155270 h 531362"/>
                <a:gd name="connsiteX3" fmla="*/ 61796 w 372477"/>
                <a:gd name="connsiteY3" fmla="*/ 0 h 531362"/>
                <a:gd name="connsiteX0" fmla="*/ 61796 w 331753"/>
                <a:gd name="connsiteY0" fmla="*/ 0 h 253821"/>
                <a:gd name="connsiteX1" fmla="*/ 331753 w 331753"/>
                <a:gd name="connsiteY1" fmla="*/ 253821 h 253821"/>
                <a:gd name="connsiteX2" fmla="*/ 0 w 331753"/>
                <a:gd name="connsiteY2" fmla="*/ 155270 h 253821"/>
                <a:gd name="connsiteX3" fmla="*/ 61796 w 331753"/>
                <a:gd name="connsiteY3" fmla="*/ 0 h 253821"/>
                <a:gd name="connsiteX0" fmla="*/ 27272 w 297229"/>
                <a:gd name="connsiteY0" fmla="*/ 0 h 253821"/>
                <a:gd name="connsiteX1" fmla="*/ 297229 w 297229"/>
                <a:gd name="connsiteY1" fmla="*/ 253821 h 253821"/>
                <a:gd name="connsiteX2" fmla="*/ 0 w 297229"/>
                <a:gd name="connsiteY2" fmla="*/ 87298 h 253821"/>
                <a:gd name="connsiteX3" fmla="*/ 27272 w 297229"/>
                <a:gd name="connsiteY3" fmla="*/ 0 h 253821"/>
                <a:gd name="connsiteX0" fmla="*/ 42091 w 297229"/>
                <a:gd name="connsiteY0" fmla="*/ 0 h 251134"/>
                <a:gd name="connsiteX1" fmla="*/ 297229 w 297229"/>
                <a:gd name="connsiteY1" fmla="*/ 251134 h 251134"/>
                <a:gd name="connsiteX2" fmla="*/ 0 w 297229"/>
                <a:gd name="connsiteY2" fmla="*/ 84611 h 251134"/>
                <a:gd name="connsiteX3" fmla="*/ 42091 w 297229"/>
                <a:gd name="connsiteY3" fmla="*/ 0 h 25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229" h="251134">
                  <a:moveTo>
                    <a:pt x="42091" y="0"/>
                  </a:moveTo>
                  <a:lnTo>
                    <a:pt x="297229" y="251134"/>
                  </a:lnTo>
                  <a:lnTo>
                    <a:pt x="0" y="84611"/>
                  </a:lnTo>
                  <a:lnTo>
                    <a:pt x="42091" y="0"/>
                  </a:lnTo>
                  <a:close/>
                </a:path>
              </a:pathLst>
            </a:custGeom>
            <a:solidFill>
              <a:srgbClr val="1F6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62" name="Triângulo isósceles 20">
              <a:extLst>
                <a:ext uri="{FF2B5EF4-FFF2-40B4-BE49-F238E27FC236}">
                  <a16:creationId xmlns:a16="http://schemas.microsoft.com/office/drawing/2014/main" id="{3B16EC63-AA88-417C-9662-8C7EA19FCD56}"/>
                </a:ext>
              </a:extLst>
            </p:cNvPr>
            <p:cNvSpPr/>
            <p:nvPr/>
          </p:nvSpPr>
          <p:spPr>
            <a:xfrm rot="9076997">
              <a:off x="9544471" y="-1210780"/>
              <a:ext cx="542426" cy="759725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367626 w 1085182"/>
                <a:gd name="connsiteY0" fmla="*/ 0 h 693670"/>
                <a:gd name="connsiteX1" fmla="*/ 1085182 w 1085182"/>
                <a:gd name="connsiteY1" fmla="*/ 537058 h 693670"/>
                <a:gd name="connsiteX2" fmla="*/ 0 w 1085182"/>
                <a:gd name="connsiteY2" fmla="*/ 693670 h 693670"/>
                <a:gd name="connsiteX3" fmla="*/ 367626 w 1085182"/>
                <a:gd name="connsiteY3" fmla="*/ 0 h 693670"/>
                <a:gd name="connsiteX0" fmla="*/ 61796 w 779352"/>
                <a:gd name="connsiteY0" fmla="*/ 0 h 537058"/>
                <a:gd name="connsiteX1" fmla="*/ 779352 w 779352"/>
                <a:gd name="connsiteY1" fmla="*/ 537058 h 537058"/>
                <a:gd name="connsiteX2" fmla="*/ 0 w 779352"/>
                <a:gd name="connsiteY2" fmla="*/ 155270 h 537058"/>
                <a:gd name="connsiteX3" fmla="*/ 61796 w 779352"/>
                <a:gd name="connsiteY3" fmla="*/ 0 h 537058"/>
                <a:gd name="connsiteX0" fmla="*/ 61796 w 372477"/>
                <a:gd name="connsiteY0" fmla="*/ 0 h 531362"/>
                <a:gd name="connsiteX1" fmla="*/ 372477 w 372477"/>
                <a:gd name="connsiteY1" fmla="*/ 531362 h 531362"/>
                <a:gd name="connsiteX2" fmla="*/ 0 w 372477"/>
                <a:gd name="connsiteY2" fmla="*/ 155270 h 531362"/>
                <a:gd name="connsiteX3" fmla="*/ 61796 w 372477"/>
                <a:gd name="connsiteY3" fmla="*/ 0 h 531362"/>
                <a:gd name="connsiteX0" fmla="*/ 61796 w 331753"/>
                <a:gd name="connsiteY0" fmla="*/ 0 h 253821"/>
                <a:gd name="connsiteX1" fmla="*/ 331753 w 331753"/>
                <a:gd name="connsiteY1" fmla="*/ 253821 h 253821"/>
                <a:gd name="connsiteX2" fmla="*/ 0 w 331753"/>
                <a:gd name="connsiteY2" fmla="*/ 155270 h 253821"/>
                <a:gd name="connsiteX3" fmla="*/ 61796 w 331753"/>
                <a:gd name="connsiteY3" fmla="*/ 0 h 253821"/>
                <a:gd name="connsiteX0" fmla="*/ 27272 w 297229"/>
                <a:gd name="connsiteY0" fmla="*/ 0 h 253821"/>
                <a:gd name="connsiteX1" fmla="*/ 297229 w 297229"/>
                <a:gd name="connsiteY1" fmla="*/ 253821 h 253821"/>
                <a:gd name="connsiteX2" fmla="*/ 0 w 297229"/>
                <a:gd name="connsiteY2" fmla="*/ 87298 h 253821"/>
                <a:gd name="connsiteX3" fmla="*/ 27272 w 297229"/>
                <a:gd name="connsiteY3" fmla="*/ 0 h 253821"/>
                <a:gd name="connsiteX0" fmla="*/ 42091 w 297229"/>
                <a:gd name="connsiteY0" fmla="*/ 0 h 251134"/>
                <a:gd name="connsiteX1" fmla="*/ 297229 w 297229"/>
                <a:gd name="connsiteY1" fmla="*/ 251134 h 251134"/>
                <a:gd name="connsiteX2" fmla="*/ 0 w 297229"/>
                <a:gd name="connsiteY2" fmla="*/ 84611 h 251134"/>
                <a:gd name="connsiteX3" fmla="*/ 42091 w 297229"/>
                <a:gd name="connsiteY3" fmla="*/ 0 h 251134"/>
                <a:gd name="connsiteX0" fmla="*/ 42091 w 447880"/>
                <a:gd name="connsiteY0" fmla="*/ 0 h 382543"/>
                <a:gd name="connsiteX1" fmla="*/ 447880 w 447880"/>
                <a:gd name="connsiteY1" fmla="*/ 382543 h 382543"/>
                <a:gd name="connsiteX2" fmla="*/ 0 w 447880"/>
                <a:gd name="connsiteY2" fmla="*/ 84611 h 382543"/>
                <a:gd name="connsiteX3" fmla="*/ 42091 w 447880"/>
                <a:gd name="connsiteY3" fmla="*/ 0 h 382543"/>
                <a:gd name="connsiteX0" fmla="*/ 238606 w 447880"/>
                <a:gd name="connsiteY0" fmla="*/ 0 h 592558"/>
                <a:gd name="connsiteX1" fmla="*/ 447880 w 447880"/>
                <a:gd name="connsiteY1" fmla="*/ 592558 h 592558"/>
                <a:gd name="connsiteX2" fmla="*/ 0 w 447880"/>
                <a:gd name="connsiteY2" fmla="*/ 294626 h 592558"/>
                <a:gd name="connsiteX3" fmla="*/ 238606 w 447880"/>
                <a:gd name="connsiteY3" fmla="*/ 0 h 592558"/>
                <a:gd name="connsiteX0" fmla="*/ 333152 w 542426"/>
                <a:gd name="connsiteY0" fmla="*/ 167167 h 759725"/>
                <a:gd name="connsiteX1" fmla="*/ 542426 w 542426"/>
                <a:gd name="connsiteY1" fmla="*/ 759725 h 759725"/>
                <a:gd name="connsiteX2" fmla="*/ 0 w 542426"/>
                <a:gd name="connsiteY2" fmla="*/ 0 h 759725"/>
                <a:gd name="connsiteX3" fmla="*/ 333152 w 542426"/>
                <a:gd name="connsiteY3" fmla="*/ 167167 h 75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426" h="759725">
                  <a:moveTo>
                    <a:pt x="333152" y="167167"/>
                  </a:moveTo>
                  <a:lnTo>
                    <a:pt x="542426" y="759725"/>
                  </a:lnTo>
                  <a:lnTo>
                    <a:pt x="0" y="0"/>
                  </a:lnTo>
                  <a:lnTo>
                    <a:pt x="333152" y="167167"/>
                  </a:lnTo>
                  <a:close/>
                </a:path>
              </a:pathLst>
            </a:custGeom>
            <a:solidFill>
              <a:srgbClr val="1D9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63" name="Triângulo isósceles 20">
              <a:extLst>
                <a:ext uri="{FF2B5EF4-FFF2-40B4-BE49-F238E27FC236}">
                  <a16:creationId xmlns:a16="http://schemas.microsoft.com/office/drawing/2014/main" id="{D2533FC1-1B36-44C9-8C7B-D5C08C64FAF8}"/>
                </a:ext>
              </a:extLst>
            </p:cNvPr>
            <p:cNvSpPr/>
            <p:nvPr/>
          </p:nvSpPr>
          <p:spPr>
            <a:xfrm rot="14202947">
              <a:off x="3538027" y="-839916"/>
              <a:ext cx="146472" cy="269030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367626 w 1085182"/>
                <a:gd name="connsiteY0" fmla="*/ 0 h 693670"/>
                <a:gd name="connsiteX1" fmla="*/ 1085182 w 1085182"/>
                <a:gd name="connsiteY1" fmla="*/ 537058 h 693670"/>
                <a:gd name="connsiteX2" fmla="*/ 0 w 1085182"/>
                <a:gd name="connsiteY2" fmla="*/ 693670 h 693670"/>
                <a:gd name="connsiteX3" fmla="*/ 367626 w 1085182"/>
                <a:gd name="connsiteY3" fmla="*/ 0 h 693670"/>
                <a:gd name="connsiteX0" fmla="*/ 61796 w 779352"/>
                <a:gd name="connsiteY0" fmla="*/ 0 h 537058"/>
                <a:gd name="connsiteX1" fmla="*/ 779352 w 779352"/>
                <a:gd name="connsiteY1" fmla="*/ 537058 h 537058"/>
                <a:gd name="connsiteX2" fmla="*/ 0 w 779352"/>
                <a:gd name="connsiteY2" fmla="*/ 155270 h 537058"/>
                <a:gd name="connsiteX3" fmla="*/ 61796 w 779352"/>
                <a:gd name="connsiteY3" fmla="*/ 0 h 537058"/>
                <a:gd name="connsiteX0" fmla="*/ 61796 w 372477"/>
                <a:gd name="connsiteY0" fmla="*/ 0 h 531362"/>
                <a:gd name="connsiteX1" fmla="*/ 372477 w 372477"/>
                <a:gd name="connsiteY1" fmla="*/ 531362 h 531362"/>
                <a:gd name="connsiteX2" fmla="*/ 0 w 372477"/>
                <a:gd name="connsiteY2" fmla="*/ 155270 h 531362"/>
                <a:gd name="connsiteX3" fmla="*/ 61796 w 372477"/>
                <a:gd name="connsiteY3" fmla="*/ 0 h 531362"/>
                <a:gd name="connsiteX0" fmla="*/ 61796 w 331753"/>
                <a:gd name="connsiteY0" fmla="*/ 0 h 253821"/>
                <a:gd name="connsiteX1" fmla="*/ 331753 w 331753"/>
                <a:gd name="connsiteY1" fmla="*/ 253821 h 253821"/>
                <a:gd name="connsiteX2" fmla="*/ 0 w 331753"/>
                <a:gd name="connsiteY2" fmla="*/ 155270 h 253821"/>
                <a:gd name="connsiteX3" fmla="*/ 61796 w 331753"/>
                <a:gd name="connsiteY3" fmla="*/ 0 h 253821"/>
                <a:gd name="connsiteX0" fmla="*/ 27272 w 297229"/>
                <a:gd name="connsiteY0" fmla="*/ 0 h 253821"/>
                <a:gd name="connsiteX1" fmla="*/ 297229 w 297229"/>
                <a:gd name="connsiteY1" fmla="*/ 253821 h 253821"/>
                <a:gd name="connsiteX2" fmla="*/ 0 w 297229"/>
                <a:gd name="connsiteY2" fmla="*/ 87298 h 253821"/>
                <a:gd name="connsiteX3" fmla="*/ 27272 w 297229"/>
                <a:gd name="connsiteY3" fmla="*/ 0 h 253821"/>
                <a:gd name="connsiteX0" fmla="*/ 42091 w 297229"/>
                <a:gd name="connsiteY0" fmla="*/ 0 h 251134"/>
                <a:gd name="connsiteX1" fmla="*/ 297229 w 297229"/>
                <a:gd name="connsiteY1" fmla="*/ 251134 h 251134"/>
                <a:gd name="connsiteX2" fmla="*/ 0 w 297229"/>
                <a:gd name="connsiteY2" fmla="*/ 84611 h 251134"/>
                <a:gd name="connsiteX3" fmla="*/ 42091 w 297229"/>
                <a:gd name="connsiteY3" fmla="*/ 0 h 251134"/>
                <a:gd name="connsiteX0" fmla="*/ 42091 w 447880"/>
                <a:gd name="connsiteY0" fmla="*/ 0 h 382543"/>
                <a:gd name="connsiteX1" fmla="*/ 447880 w 447880"/>
                <a:gd name="connsiteY1" fmla="*/ 382543 h 382543"/>
                <a:gd name="connsiteX2" fmla="*/ 0 w 447880"/>
                <a:gd name="connsiteY2" fmla="*/ 84611 h 382543"/>
                <a:gd name="connsiteX3" fmla="*/ 42091 w 447880"/>
                <a:gd name="connsiteY3" fmla="*/ 0 h 382543"/>
                <a:gd name="connsiteX0" fmla="*/ 238606 w 447880"/>
                <a:gd name="connsiteY0" fmla="*/ 0 h 592558"/>
                <a:gd name="connsiteX1" fmla="*/ 447880 w 447880"/>
                <a:gd name="connsiteY1" fmla="*/ 592558 h 592558"/>
                <a:gd name="connsiteX2" fmla="*/ 0 w 447880"/>
                <a:gd name="connsiteY2" fmla="*/ 294626 h 592558"/>
                <a:gd name="connsiteX3" fmla="*/ 238606 w 447880"/>
                <a:gd name="connsiteY3" fmla="*/ 0 h 592558"/>
                <a:gd name="connsiteX0" fmla="*/ 333152 w 542426"/>
                <a:gd name="connsiteY0" fmla="*/ 167167 h 759725"/>
                <a:gd name="connsiteX1" fmla="*/ 542426 w 542426"/>
                <a:gd name="connsiteY1" fmla="*/ 759725 h 759725"/>
                <a:gd name="connsiteX2" fmla="*/ 0 w 542426"/>
                <a:gd name="connsiteY2" fmla="*/ 0 h 759725"/>
                <a:gd name="connsiteX3" fmla="*/ 333152 w 542426"/>
                <a:gd name="connsiteY3" fmla="*/ 167167 h 759725"/>
                <a:gd name="connsiteX0" fmla="*/ 0 w 209274"/>
                <a:gd name="connsiteY0" fmla="*/ 0 h 592558"/>
                <a:gd name="connsiteX1" fmla="*/ 209274 w 209274"/>
                <a:gd name="connsiteY1" fmla="*/ 592558 h 592558"/>
                <a:gd name="connsiteX2" fmla="*/ 62802 w 209274"/>
                <a:gd name="connsiteY2" fmla="*/ 440289 h 592558"/>
                <a:gd name="connsiteX3" fmla="*/ 0 w 209274"/>
                <a:gd name="connsiteY3" fmla="*/ 0 h 592558"/>
                <a:gd name="connsiteX0" fmla="*/ 43842 w 146472"/>
                <a:gd name="connsiteY0" fmla="*/ 0 h 269030"/>
                <a:gd name="connsiteX1" fmla="*/ 146472 w 146472"/>
                <a:gd name="connsiteY1" fmla="*/ 269030 h 269030"/>
                <a:gd name="connsiteX2" fmla="*/ 0 w 146472"/>
                <a:gd name="connsiteY2" fmla="*/ 116761 h 269030"/>
                <a:gd name="connsiteX3" fmla="*/ 43842 w 146472"/>
                <a:gd name="connsiteY3" fmla="*/ 0 h 26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472" h="269030">
                  <a:moveTo>
                    <a:pt x="43842" y="0"/>
                  </a:moveTo>
                  <a:lnTo>
                    <a:pt x="146472" y="269030"/>
                  </a:lnTo>
                  <a:lnTo>
                    <a:pt x="0" y="116761"/>
                  </a:lnTo>
                  <a:lnTo>
                    <a:pt x="43842" y="0"/>
                  </a:lnTo>
                  <a:close/>
                </a:path>
              </a:pathLst>
            </a:custGeom>
            <a:solidFill>
              <a:srgbClr val="1D9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64" name="Triângulo isósceles 20">
              <a:extLst>
                <a:ext uri="{FF2B5EF4-FFF2-40B4-BE49-F238E27FC236}">
                  <a16:creationId xmlns:a16="http://schemas.microsoft.com/office/drawing/2014/main" id="{C9C8CD6B-B8D5-41B0-84EC-8175D5B5E4F0}"/>
                </a:ext>
              </a:extLst>
            </p:cNvPr>
            <p:cNvSpPr/>
            <p:nvPr/>
          </p:nvSpPr>
          <p:spPr>
            <a:xfrm>
              <a:off x="-19398" y="-1953616"/>
              <a:ext cx="876634" cy="604809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0 w 876634"/>
                <a:gd name="connsiteY0" fmla="*/ 312583 h 604809"/>
                <a:gd name="connsiteX1" fmla="*/ 876634 w 876634"/>
                <a:gd name="connsiteY1" fmla="*/ 0 h 604809"/>
                <a:gd name="connsiteX2" fmla="*/ 34638 w 876634"/>
                <a:gd name="connsiteY2" fmla="*/ 604809 h 604809"/>
                <a:gd name="connsiteX3" fmla="*/ 0 w 876634"/>
                <a:gd name="connsiteY3" fmla="*/ 312583 h 60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634" h="604809">
                  <a:moveTo>
                    <a:pt x="0" y="312583"/>
                  </a:moveTo>
                  <a:lnTo>
                    <a:pt x="876634" y="0"/>
                  </a:lnTo>
                  <a:lnTo>
                    <a:pt x="34638" y="604809"/>
                  </a:lnTo>
                  <a:lnTo>
                    <a:pt x="0" y="312583"/>
                  </a:lnTo>
                  <a:close/>
                </a:path>
              </a:pathLst>
            </a:custGeom>
            <a:solidFill>
              <a:srgbClr val="216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Triângulo isósceles 20">
              <a:extLst>
                <a:ext uri="{FF2B5EF4-FFF2-40B4-BE49-F238E27FC236}">
                  <a16:creationId xmlns:a16="http://schemas.microsoft.com/office/drawing/2014/main" id="{68981C4E-8BF1-4EAF-8376-32D5A74A5C18}"/>
                </a:ext>
              </a:extLst>
            </p:cNvPr>
            <p:cNvSpPr/>
            <p:nvPr/>
          </p:nvSpPr>
          <p:spPr>
            <a:xfrm rot="311145">
              <a:off x="-7918" y="-5798571"/>
              <a:ext cx="419863" cy="171440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674342 w 1085182"/>
                <a:gd name="connsiteY0" fmla="*/ 0 h 270079"/>
                <a:gd name="connsiteX1" fmla="*/ 1085182 w 1085182"/>
                <a:gd name="connsiteY1" fmla="*/ 113467 h 270079"/>
                <a:gd name="connsiteX2" fmla="*/ 0 w 1085182"/>
                <a:gd name="connsiteY2" fmla="*/ 270079 h 270079"/>
                <a:gd name="connsiteX3" fmla="*/ 674342 w 1085182"/>
                <a:gd name="connsiteY3" fmla="*/ 0 h 270079"/>
                <a:gd name="connsiteX0" fmla="*/ 9023 w 419863"/>
                <a:gd name="connsiteY0" fmla="*/ 0 h 171440"/>
                <a:gd name="connsiteX1" fmla="*/ 419863 w 419863"/>
                <a:gd name="connsiteY1" fmla="*/ 113467 h 171440"/>
                <a:gd name="connsiteX2" fmla="*/ 0 w 419863"/>
                <a:gd name="connsiteY2" fmla="*/ 171440 h 171440"/>
                <a:gd name="connsiteX3" fmla="*/ 9023 w 419863"/>
                <a:gd name="connsiteY3" fmla="*/ 0 h 17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63" h="171440">
                  <a:moveTo>
                    <a:pt x="9023" y="0"/>
                  </a:moveTo>
                  <a:lnTo>
                    <a:pt x="419863" y="113467"/>
                  </a:lnTo>
                  <a:lnTo>
                    <a:pt x="0" y="171440"/>
                  </a:lnTo>
                  <a:lnTo>
                    <a:pt x="9023" y="0"/>
                  </a:lnTo>
                  <a:close/>
                </a:path>
              </a:pathLst>
            </a:custGeom>
            <a:solidFill>
              <a:srgbClr val="1F6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Retângulo 53">
            <a:extLst>
              <a:ext uri="{FF2B5EF4-FFF2-40B4-BE49-F238E27FC236}">
                <a16:creationId xmlns:a16="http://schemas.microsoft.com/office/drawing/2014/main" id="{7E53ABCE-7C5E-4861-B4B8-3D7655F5DEA6}"/>
              </a:ext>
            </a:extLst>
          </p:cNvPr>
          <p:cNvSpPr/>
          <p:nvPr/>
        </p:nvSpPr>
        <p:spPr>
          <a:xfrm>
            <a:off x="4443752" y="342105"/>
            <a:ext cx="3311847" cy="58618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B</a:t>
            </a: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7B766D3A-69BA-45F8-914A-87BF16A3E203}"/>
              </a:ext>
            </a:extLst>
          </p:cNvPr>
          <p:cNvSpPr/>
          <p:nvPr/>
        </p:nvSpPr>
        <p:spPr>
          <a:xfrm>
            <a:off x="1104357" y="894521"/>
            <a:ext cx="3221146" cy="4770783"/>
          </a:xfrm>
          <a:prstGeom prst="rect">
            <a:avLst/>
          </a:prstGeom>
          <a:solidFill>
            <a:srgbClr val="14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989EEFE4-040A-4139-9646-ED06566DBD9A}"/>
              </a:ext>
            </a:extLst>
          </p:cNvPr>
          <p:cNvSpPr/>
          <p:nvPr/>
        </p:nvSpPr>
        <p:spPr>
          <a:xfrm>
            <a:off x="7866498" y="894521"/>
            <a:ext cx="3221146" cy="4770783"/>
          </a:xfrm>
          <a:prstGeom prst="rect">
            <a:avLst/>
          </a:prstGeom>
          <a:solidFill>
            <a:srgbClr val="14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6B1D32FC-F237-43DC-A044-3EC374A5BB5B}"/>
              </a:ext>
            </a:extLst>
          </p:cNvPr>
          <p:cNvSpPr/>
          <p:nvPr/>
        </p:nvSpPr>
        <p:spPr>
          <a:xfrm>
            <a:off x="1151737" y="960120"/>
            <a:ext cx="3112770" cy="4602481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0A9AFE68-1731-47D6-8F5B-3D690CDD9AD3}"/>
              </a:ext>
            </a:extLst>
          </p:cNvPr>
          <p:cNvSpPr/>
          <p:nvPr/>
        </p:nvSpPr>
        <p:spPr>
          <a:xfrm>
            <a:off x="7931332" y="989148"/>
            <a:ext cx="3112770" cy="4602481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2C21EEC-83BB-4E6D-87D7-5E677CEBD51A}"/>
              </a:ext>
            </a:extLst>
          </p:cNvPr>
          <p:cNvSpPr/>
          <p:nvPr/>
        </p:nvSpPr>
        <p:spPr>
          <a:xfrm>
            <a:off x="4506912" y="396240"/>
            <a:ext cx="3168505" cy="5760011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4C07386-1096-4939-A88A-4BDE383904BB}"/>
              </a:ext>
            </a:extLst>
          </p:cNvPr>
          <p:cNvSpPr txBox="1"/>
          <p:nvPr/>
        </p:nvSpPr>
        <p:spPr>
          <a:xfrm>
            <a:off x="4639511" y="3759839"/>
            <a:ext cx="29129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ALUNOS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PARTICIPANTES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3EDBF3C-0688-4342-9503-F14C56DD369B}"/>
              </a:ext>
            </a:extLst>
          </p:cNvPr>
          <p:cNvGrpSpPr/>
          <p:nvPr/>
        </p:nvGrpSpPr>
        <p:grpSpPr>
          <a:xfrm>
            <a:off x="5287168" y="5421313"/>
            <a:ext cx="1677194" cy="539934"/>
            <a:chOff x="5287168" y="5421313"/>
            <a:chExt cx="1677194" cy="539934"/>
          </a:xfrm>
        </p:grpSpPr>
        <p:sp>
          <p:nvSpPr>
            <p:cNvPr id="38" name="Retângulo 14">
              <a:extLst>
                <a:ext uri="{FF2B5EF4-FFF2-40B4-BE49-F238E27FC236}">
                  <a16:creationId xmlns:a16="http://schemas.microsoft.com/office/drawing/2014/main" id="{96A978EE-B626-44FF-866D-661DEBD64A81}"/>
                </a:ext>
              </a:extLst>
            </p:cNvPr>
            <p:cNvSpPr/>
            <p:nvPr/>
          </p:nvSpPr>
          <p:spPr>
            <a:xfrm>
              <a:off x="5346700" y="5504841"/>
              <a:ext cx="1617662" cy="456406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1AA5CCFF-0E25-4765-8A90-6FBE75F7A6EE}"/>
                </a:ext>
              </a:extLst>
            </p:cNvPr>
            <p:cNvGrpSpPr/>
            <p:nvPr/>
          </p:nvGrpSpPr>
          <p:grpSpPr>
            <a:xfrm>
              <a:off x="5287168" y="5421313"/>
              <a:ext cx="1617662" cy="461665"/>
              <a:chOff x="5287168" y="5421313"/>
              <a:chExt cx="1617662" cy="461665"/>
            </a:xfrm>
          </p:grpSpPr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34D9399D-D4A1-47A8-9FFD-30A88AC55758}"/>
                  </a:ext>
                </a:extLst>
              </p:cNvPr>
              <p:cNvSpPr/>
              <p:nvPr/>
            </p:nvSpPr>
            <p:spPr>
              <a:xfrm>
                <a:off x="5287168" y="5421313"/>
                <a:ext cx="1617662" cy="456406"/>
              </a:xfrm>
              <a:custGeom>
                <a:avLst/>
                <a:gdLst>
                  <a:gd name="connsiteX0" fmla="*/ 0 w 431800"/>
                  <a:gd name="connsiteY0" fmla="*/ 0 h 330200"/>
                  <a:gd name="connsiteX1" fmla="*/ 431800 w 431800"/>
                  <a:gd name="connsiteY1" fmla="*/ 0 h 330200"/>
                  <a:gd name="connsiteX2" fmla="*/ 431800 w 431800"/>
                  <a:gd name="connsiteY2" fmla="*/ 330200 h 330200"/>
                  <a:gd name="connsiteX3" fmla="*/ 0 w 431800"/>
                  <a:gd name="connsiteY3" fmla="*/ 330200 h 330200"/>
                  <a:gd name="connsiteX4" fmla="*/ 0 w 431800"/>
                  <a:gd name="connsiteY4" fmla="*/ 0 h 330200"/>
                  <a:gd name="connsiteX0" fmla="*/ 0 w 519906"/>
                  <a:gd name="connsiteY0" fmla="*/ 0 h 373063"/>
                  <a:gd name="connsiteX1" fmla="*/ 519906 w 519906"/>
                  <a:gd name="connsiteY1" fmla="*/ 42863 h 373063"/>
                  <a:gd name="connsiteX2" fmla="*/ 519906 w 519906"/>
                  <a:gd name="connsiteY2" fmla="*/ 373063 h 373063"/>
                  <a:gd name="connsiteX3" fmla="*/ 88106 w 519906"/>
                  <a:gd name="connsiteY3" fmla="*/ 373063 h 373063"/>
                  <a:gd name="connsiteX4" fmla="*/ 0 w 519906"/>
                  <a:gd name="connsiteY4" fmla="*/ 0 h 373063"/>
                  <a:gd name="connsiteX0" fmla="*/ 73819 w 593725"/>
                  <a:gd name="connsiteY0" fmla="*/ 0 h 437357"/>
                  <a:gd name="connsiteX1" fmla="*/ 593725 w 593725"/>
                  <a:gd name="connsiteY1" fmla="*/ 42863 h 437357"/>
                  <a:gd name="connsiteX2" fmla="*/ 593725 w 593725"/>
                  <a:gd name="connsiteY2" fmla="*/ 373063 h 437357"/>
                  <a:gd name="connsiteX3" fmla="*/ 0 w 593725"/>
                  <a:gd name="connsiteY3" fmla="*/ 437357 h 437357"/>
                  <a:gd name="connsiteX4" fmla="*/ 73819 w 593725"/>
                  <a:gd name="connsiteY4" fmla="*/ 0 h 437357"/>
                  <a:gd name="connsiteX0" fmla="*/ 73819 w 1617662"/>
                  <a:gd name="connsiteY0" fmla="*/ 9524 h 446881"/>
                  <a:gd name="connsiteX1" fmla="*/ 1617662 w 1617662"/>
                  <a:gd name="connsiteY1" fmla="*/ 0 h 446881"/>
                  <a:gd name="connsiteX2" fmla="*/ 593725 w 1617662"/>
                  <a:gd name="connsiteY2" fmla="*/ 382587 h 446881"/>
                  <a:gd name="connsiteX3" fmla="*/ 0 w 1617662"/>
                  <a:gd name="connsiteY3" fmla="*/ 446881 h 446881"/>
                  <a:gd name="connsiteX4" fmla="*/ 73819 w 1617662"/>
                  <a:gd name="connsiteY4" fmla="*/ 9524 h 446881"/>
                  <a:gd name="connsiteX0" fmla="*/ 73819 w 1617662"/>
                  <a:gd name="connsiteY0" fmla="*/ 9524 h 456406"/>
                  <a:gd name="connsiteX1" fmla="*/ 1617662 w 1617662"/>
                  <a:gd name="connsiteY1" fmla="*/ 0 h 456406"/>
                  <a:gd name="connsiteX2" fmla="*/ 1517650 w 1617662"/>
                  <a:gd name="connsiteY2" fmla="*/ 456406 h 456406"/>
                  <a:gd name="connsiteX3" fmla="*/ 0 w 1617662"/>
                  <a:gd name="connsiteY3" fmla="*/ 446881 h 456406"/>
                  <a:gd name="connsiteX4" fmla="*/ 73819 w 1617662"/>
                  <a:gd name="connsiteY4" fmla="*/ 9524 h 456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7662" h="456406">
                    <a:moveTo>
                      <a:pt x="73819" y="9524"/>
                    </a:moveTo>
                    <a:lnTo>
                      <a:pt x="1617662" y="0"/>
                    </a:lnTo>
                    <a:lnTo>
                      <a:pt x="1517650" y="456406"/>
                    </a:lnTo>
                    <a:lnTo>
                      <a:pt x="0" y="446881"/>
                    </a:lnTo>
                    <a:lnTo>
                      <a:pt x="73819" y="9524"/>
                    </a:lnTo>
                    <a:close/>
                  </a:path>
                </a:pathLst>
              </a:custGeom>
              <a:solidFill>
                <a:srgbClr val="F7F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A272388B-B733-47A6-AEA4-F918F04C8E4D}"/>
                  </a:ext>
                </a:extLst>
              </p:cNvPr>
              <p:cNvSpPr txBox="1"/>
              <p:nvPr/>
            </p:nvSpPr>
            <p:spPr>
              <a:xfrm>
                <a:off x="5606923" y="5421313"/>
                <a:ext cx="9781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2400" dirty="0">
                    <a:latin typeface="Burbank Big Condensed Black" pitchFamily="2" charset="0"/>
                  </a:rPr>
                  <a:t>INICIAR</a:t>
                </a:r>
                <a:endParaRPr lang="pt-BR" dirty="0">
                  <a:latin typeface="Burbank Big Condensed Black" pitchFamily="2" charset="0"/>
                </a:endParaRPr>
              </a:p>
            </p:txBody>
          </p:sp>
        </p:grpSp>
      </p:grpSp>
      <p:sp>
        <p:nvSpPr>
          <p:cNvPr id="33" name="Retângulo 32">
            <a:extLst>
              <a:ext uri="{FF2B5EF4-FFF2-40B4-BE49-F238E27FC236}">
                <a16:creationId xmlns:a16="http://schemas.microsoft.com/office/drawing/2014/main" id="{929D1BE6-6027-499D-BE8C-F48368398EE8}"/>
              </a:ext>
            </a:extLst>
          </p:cNvPr>
          <p:cNvSpPr/>
          <p:nvPr/>
        </p:nvSpPr>
        <p:spPr>
          <a:xfrm>
            <a:off x="1147899" y="3073400"/>
            <a:ext cx="3116608" cy="2498443"/>
          </a:xfrm>
          <a:prstGeom prst="rect">
            <a:avLst/>
          </a:prstGeom>
          <a:gradFill flip="none" rotWithShape="1">
            <a:gsLst>
              <a:gs pos="0">
                <a:srgbClr val="214DB0"/>
              </a:gs>
              <a:gs pos="100000">
                <a:srgbClr val="1B96DC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15010125-4B2A-48E3-941D-8ECDBDB0375C}"/>
              </a:ext>
            </a:extLst>
          </p:cNvPr>
          <p:cNvSpPr/>
          <p:nvPr/>
        </p:nvSpPr>
        <p:spPr>
          <a:xfrm>
            <a:off x="7918767" y="3092450"/>
            <a:ext cx="3116608" cy="2498443"/>
          </a:xfrm>
          <a:prstGeom prst="rect">
            <a:avLst/>
          </a:prstGeom>
          <a:gradFill flip="none" rotWithShape="1">
            <a:gsLst>
              <a:gs pos="0">
                <a:srgbClr val="214DB0"/>
              </a:gs>
              <a:gs pos="100000">
                <a:srgbClr val="1B96DC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5F4C35F3-FA84-4FB4-A43E-E60BEF6A1B9F}"/>
              </a:ext>
            </a:extLst>
          </p:cNvPr>
          <p:cNvSpPr txBox="1"/>
          <p:nvPr/>
        </p:nvSpPr>
        <p:spPr>
          <a:xfrm>
            <a:off x="2035384" y="4759953"/>
            <a:ext cx="1364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CURSO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B337F80C-5658-49D2-9EB6-2341E43ADCC7}"/>
              </a:ext>
            </a:extLst>
          </p:cNvPr>
          <p:cNvSpPr txBox="1"/>
          <p:nvPr/>
        </p:nvSpPr>
        <p:spPr>
          <a:xfrm>
            <a:off x="8016506" y="4759953"/>
            <a:ext cx="2901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3024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E3093877-D104-4E6B-A3EE-018576B10060}"/>
              </a:ext>
            </a:extLst>
          </p:cNvPr>
          <p:cNvSpPr/>
          <p:nvPr/>
        </p:nvSpPr>
        <p:spPr>
          <a:xfrm>
            <a:off x="0" y="2"/>
            <a:ext cx="12230329" cy="6857998"/>
          </a:xfrm>
          <a:prstGeom prst="rect">
            <a:avLst/>
          </a:prstGeom>
          <a:gradFill flip="none" rotWithShape="1">
            <a:gsLst>
              <a:gs pos="0">
                <a:srgbClr val="214DB0"/>
              </a:gs>
              <a:gs pos="79000">
                <a:srgbClr val="1F7CC8"/>
              </a:gs>
              <a:gs pos="20000">
                <a:srgbClr val="1F7CC8"/>
              </a:gs>
              <a:gs pos="64000">
                <a:srgbClr val="1B96DC"/>
              </a:gs>
              <a:gs pos="47000">
                <a:srgbClr val="1A9DE1"/>
              </a:gs>
              <a:gs pos="100000">
                <a:srgbClr val="214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54" name="Retângulo 53">
            <a:extLst>
              <a:ext uri="{FF2B5EF4-FFF2-40B4-BE49-F238E27FC236}">
                <a16:creationId xmlns:a16="http://schemas.microsoft.com/office/drawing/2014/main" id="{7E53ABCE-7C5E-4861-B4B8-3D7655F5DEA6}"/>
              </a:ext>
            </a:extLst>
          </p:cNvPr>
          <p:cNvSpPr/>
          <p:nvPr/>
        </p:nvSpPr>
        <p:spPr>
          <a:xfrm>
            <a:off x="4443752" y="894521"/>
            <a:ext cx="3311847" cy="4770783"/>
          </a:xfrm>
          <a:prstGeom prst="rect">
            <a:avLst/>
          </a:prstGeom>
          <a:solidFill>
            <a:srgbClr val="14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B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989EEFE4-040A-4139-9646-ED06566DBD9A}"/>
              </a:ext>
            </a:extLst>
          </p:cNvPr>
          <p:cNvSpPr/>
          <p:nvPr/>
        </p:nvSpPr>
        <p:spPr>
          <a:xfrm>
            <a:off x="7866498" y="894521"/>
            <a:ext cx="3221146" cy="4770783"/>
          </a:xfrm>
          <a:prstGeom prst="rect">
            <a:avLst/>
          </a:prstGeom>
          <a:solidFill>
            <a:srgbClr val="14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2C21EEC-83BB-4E6D-87D7-5E677CEBD51A}"/>
              </a:ext>
            </a:extLst>
          </p:cNvPr>
          <p:cNvSpPr/>
          <p:nvPr/>
        </p:nvSpPr>
        <p:spPr>
          <a:xfrm>
            <a:off x="4508521" y="989148"/>
            <a:ext cx="3168505" cy="4602482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0737" b="-167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0A9AFE68-1731-47D6-8F5B-3D690CDD9AD3}"/>
              </a:ext>
            </a:extLst>
          </p:cNvPr>
          <p:cNvSpPr/>
          <p:nvPr/>
        </p:nvSpPr>
        <p:spPr>
          <a:xfrm>
            <a:off x="7931332" y="989148"/>
            <a:ext cx="3112770" cy="4602481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EC85ADF-5A71-42FB-829E-92865E3E721C}"/>
              </a:ext>
            </a:extLst>
          </p:cNvPr>
          <p:cNvGrpSpPr/>
          <p:nvPr/>
        </p:nvGrpSpPr>
        <p:grpSpPr>
          <a:xfrm>
            <a:off x="-19398" y="-183045"/>
            <a:ext cx="12349673" cy="7224091"/>
            <a:chOff x="-19398" y="-7675146"/>
            <a:chExt cx="12349673" cy="7224091"/>
          </a:xfrm>
        </p:grpSpPr>
        <p:sp>
          <p:nvSpPr>
            <p:cNvPr id="21" name="Triângulo isósceles 20">
              <a:extLst>
                <a:ext uri="{FF2B5EF4-FFF2-40B4-BE49-F238E27FC236}">
                  <a16:creationId xmlns:a16="http://schemas.microsoft.com/office/drawing/2014/main" id="{BB67AF81-93F6-4B25-B917-872103936126}"/>
                </a:ext>
              </a:extLst>
            </p:cNvPr>
            <p:cNvSpPr/>
            <p:nvPr/>
          </p:nvSpPr>
          <p:spPr>
            <a:xfrm rot="3676997">
              <a:off x="1931191" y="-7556553"/>
              <a:ext cx="841996" cy="604809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996" h="604809">
                  <a:moveTo>
                    <a:pt x="209202" y="213523"/>
                  </a:moveTo>
                  <a:lnTo>
                    <a:pt x="841996" y="0"/>
                  </a:lnTo>
                  <a:lnTo>
                    <a:pt x="0" y="604809"/>
                  </a:lnTo>
                  <a:lnTo>
                    <a:pt x="209202" y="213523"/>
                  </a:lnTo>
                  <a:close/>
                </a:path>
              </a:pathLst>
            </a:custGeom>
            <a:solidFill>
              <a:srgbClr val="1B9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Triângulo isósceles 20">
              <a:extLst>
                <a:ext uri="{FF2B5EF4-FFF2-40B4-BE49-F238E27FC236}">
                  <a16:creationId xmlns:a16="http://schemas.microsoft.com/office/drawing/2014/main" id="{84C69E5A-AA30-44CB-ACC1-E017C2EB91BE}"/>
                </a:ext>
              </a:extLst>
            </p:cNvPr>
            <p:cNvSpPr/>
            <p:nvPr/>
          </p:nvSpPr>
          <p:spPr>
            <a:xfrm rot="8710118">
              <a:off x="8464783" y="-7465023"/>
              <a:ext cx="225420" cy="130222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619044 w 841996"/>
                <a:gd name="connsiteY0" fmla="*/ 6645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619044 w 841996"/>
                <a:gd name="connsiteY3" fmla="*/ 66453 h 604809"/>
                <a:gd name="connsiteX0" fmla="*/ 0 w 222952"/>
                <a:gd name="connsiteY0" fmla="*/ 66453 h 160216"/>
                <a:gd name="connsiteX1" fmla="*/ 222952 w 222952"/>
                <a:gd name="connsiteY1" fmla="*/ 0 h 160216"/>
                <a:gd name="connsiteX2" fmla="*/ 9430 w 222952"/>
                <a:gd name="connsiteY2" fmla="*/ 160216 h 160216"/>
                <a:gd name="connsiteX3" fmla="*/ 0 w 222952"/>
                <a:gd name="connsiteY3" fmla="*/ 66453 h 160216"/>
                <a:gd name="connsiteX0" fmla="*/ 0 w 225420"/>
                <a:gd name="connsiteY0" fmla="*/ 90846 h 184609"/>
                <a:gd name="connsiteX1" fmla="*/ 225420 w 225420"/>
                <a:gd name="connsiteY1" fmla="*/ 0 h 184609"/>
                <a:gd name="connsiteX2" fmla="*/ 9430 w 225420"/>
                <a:gd name="connsiteY2" fmla="*/ 184609 h 184609"/>
                <a:gd name="connsiteX3" fmla="*/ 0 w 225420"/>
                <a:gd name="connsiteY3" fmla="*/ 90846 h 184609"/>
                <a:gd name="connsiteX0" fmla="*/ 0 w 225420"/>
                <a:gd name="connsiteY0" fmla="*/ 90846 h 130222"/>
                <a:gd name="connsiteX1" fmla="*/ 225420 w 225420"/>
                <a:gd name="connsiteY1" fmla="*/ 0 h 130222"/>
                <a:gd name="connsiteX2" fmla="*/ 64681 w 225420"/>
                <a:gd name="connsiteY2" fmla="*/ 130222 h 130222"/>
                <a:gd name="connsiteX3" fmla="*/ 0 w 225420"/>
                <a:gd name="connsiteY3" fmla="*/ 90846 h 13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20" h="130222">
                  <a:moveTo>
                    <a:pt x="0" y="90846"/>
                  </a:moveTo>
                  <a:lnTo>
                    <a:pt x="225420" y="0"/>
                  </a:lnTo>
                  <a:lnTo>
                    <a:pt x="64681" y="130222"/>
                  </a:lnTo>
                  <a:lnTo>
                    <a:pt x="0" y="90846"/>
                  </a:lnTo>
                  <a:close/>
                </a:path>
              </a:pathLst>
            </a:custGeom>
            <a:solidFill>
              <a:srgbClr val="1BA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Triângulo isósceles 20">
              <a:extLst>
                <a:ext uri="{FF2B5EF4-FFF2-40B4-BE49-F238E27FC236}">
                  <a16:creationId xmlns:a16="http://schemas.microsoft.com/office/drawing/2014/main" id="{AE596BB1-3292-46E6-8FA0-2C69A2855CF6}"/>
                </a:ext>
              </a:extLst>
            </p:cNvPr>
            <p:cNvSpPr/>
            <p:nvPr/>
          </p:nvSpPr>
          <p:spPr>
            <a:xfrm rot="9076997">
              <a:off x="11245093" y="-6525104"/>
              <a:ext cx="1085182" cy="271020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5182" h="271020">
                  <a:moveTo>
                    <a:pt x="157793" y="0"/>
                  </a:moveTo>
                  <a:lnTo>
                    <a:pt x="1085182" y="114408"/>
                  </a:lnTo>
                  <a:lnTo>
                    <a:pt x="0" y="271020"/>
                  </a:lnTo>
                  <a:lnTo>
                    <a:pt x="157793" y="0"/>
                  </a:lnTo>
                  <a:close/>
                </a:path>
              </a:pathLst>
            </a:custGeom>
            <a:solidFill>
              <a:srgbClr val="1F6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Triângulo isósceles 20">
              <a:extLst>
                <a:ext uri="{FF2B5EF4-FFF2-40B4-BE49-F238E27FC236}">
                  <a16:creationId xmlns:a16="http://schemas.microsoft.com/office/drawing/2014/main" id="{5EDCE1F8-1860-4CD8-978A-558657450A61}"/>
                </a:ext>
              </a:extLst>
            </p:cNvPr>
            <p:cNvSpPr/>
            <p:nvPr/>
          </p:nvSpPr>
          <p:spPr>
            <a:xfrm rot="9076997">
              <a:off x="11892655" y="-2516456"/>
              <a:ext cx="297229" cy="251134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367626 w 1085182"/>
                <a:gd name="connsiteY0" fmla="*/ 0 h 693670"/>
                <a:gd name="connsiteX1" fmla="*/ 1085182 w 1085182"/>
                <a:gd name="connsiteY1" fmla="*/ 537058 h 693670"/>
                <a:gd name="connsiteX2" fmla="*/ 0 w 1085182"/>
                <a:gd name="connsiteY2" fmla="*/ 693670 h 693670"/>
                <a:gd name="connsiteX3" fmla="*/ 367626 w 1085182"/>
                <a:gd name="connsiteY3" fmla="*/ 0 h 693670"/>
                <a:gd name="connsiteX0" fmla="*/ 61796 w 779352"/>
                <a:gd name="connsiteY0" fmla="*/ 0 h 537058"/>
                <a:gd name="connsiteX1" fmla="*/ 779352 w 779352"/>
                <a:gd name="connsiteY1" fmla="*/ 537058 h 537058"/>
                <a:gd name="connsiteX2" fmla="*/ 0 w 779352"/>
                <a:gd name="connsiteY2" fmla="*/ 155270 h 537058"/>
                <a:gd name="connsiteX3" fmla="*/ 61796 w 779352"/>
                <a:gd name="connsiteY3" fmla="*/ 0 h 537058"/>
                <a:gd name="connsiteX0" fmla="*/ 61796 w 372477"/>
                <a:gd name="connsiteY0" fmla="*/ 0 h 531362"/>
                <a:gd name="connsiteX1" fmla="*/ 372477 w 372477"/>
                <a:gd name="connsiteY1" fmla="*/ 531362 h 531362"/>
                <a:gd name="connsiteX2" fmla="*/ 0 w 372477"/>
                <a:gd name="connsiteY2" fmla="*/ 155270 h 531362"/>
                <a:gd name="connsiteX3" fmla="*/ 61796 w 372477"/>
                <a:gd name="connsiteY3" fmla="*/ 0 h 531362"/>
                <a:gd name="connsiteX0" fmla="*/ 61796 w 331753"/>
                <a:gd name="connsiteY0" fmla="*/ 0 h 253821"/>
                <a:gd name="connsiteX1" fmla="*/ 331753 w 331753"/>
                <a:gd name="connsiteY1" fmla="*/ 253821 h 253821"/>
                <a:gd name="connsiteX2" fmla="*/ 0 w 331753"/>
                <a:gd name="connsiteY2" fmla="*/ 155270 h 253821"/>
                <a:gd name="connsiteX3" fmla="*/ 61796 w 331753"/>
                <a:gd name="connsiteY3" fmla="*/ 0 h 253821"/>
                <a:gd name="connsiteX0" fmla="*/ 27272 w 297229"/>
                <a:gd name="connsiteY0" fmla="*/ 0 h 253821"/>
                <a:gd name="connsiteX1" fmla="*/ 297229 w 297229"/>
                <a:gd name="connsiteY1" fmla="*/ 253821 h 253821"/>
                <a:gd name="connsiteX2" fmla="*/ 0 w 297229"/>
                <a:gd name="connsiteY2" fmla="*/ 87298 h 253821"/>
                <a:gd name="connsiteX3" fmla="*/ 27272 w 297229"/>
                <a:gd name="connsiteY3" fmla="*/ 0 h 253821"/>
                <a:gd name="connsiteX0" fmla="*/ 42091 w 297229"/>
                <a:gd name="connsiteY0" fmla="*/ 0 h 251134"/>
                <a:gd name="connsiteX1" fmla="*/ 297229 w 297229"/>
                <a:gd name="connsiteY1" fmla="*/ 251134 h 251134"/>
                <a:gd name="connsiteX2" fmla="*/ 0 w 297229"/>
                <a:gd name="connsiteY2" fmla="*/ 84611 h 251134"/>
                <a:gd name="connsiteX3" fmla="*/ 42091 w 297229"/>
                <a:gd name="connsiteY3" fmla="*/ 0 h 25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229" h="251134">
                  <a:moveTo>
                    <a:pt x="42091" y="0"/>
                  </a:moveTo>
                  <a:lnTo>
                    <a:pt x="297229" y="251134"/>
                  </a:lnTo>
                  <a:lnTo>
                    <a:pt x="0" y="84611"/>
                  </a:lnTo>
                  <a:lnTo>
                    <a:pt x="42091" y="0"/>
                  </a:lnTo>
                  <a:close/>
                </a:path>
              </a:pathLst>
            </a:custGeom>
            <a:solidFill>
              <a:srgbClr val="1F6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62" name="Triângulo isósceles 20">
              <a:extLst>
                <a:ext uri="{FF2B5EF4-FFF2-40B4-BE49-F238E27FC236}">
                  <a16:creationId xmlns:a16="http://schemas.microsoft.com/office/drawing/2014/main" id="{3B16EC63-AA88-417C-9662-8C7EA19FCD56}"/>
                </a:ext>
              </a:extLst>
            </p:cNvPr>
            <p:cNvSpPr/>
            <p:nvPr/>
          </p:nvSpPr>
          <p:spPr>
            <a:xfrm rot="9076997">
              <a:off x="9544471" y="-1210780"/>
              <a:ext cx="542426" cy="759725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367626 w 1085182"/>
                <a:gd name="connsiteY0" fmla="*/ 0 h 693670"/>
                <a:gd name="connsiteX1" fmla="*/ 1085182 w 1085182"/>
                <a:gd name="connsiteY1" fmla="*/ 537058 h 693670"/>
                <a:gd name="connsiteX2" fmla="*/ 0 w 1085182"/>
                <a:gd name="connsiteY2" fmla="*/ 693670 h 693670"/>
                <a:gd name="connsiteX3" fmla="*/ 367626 w 1085182"/>
                <a:gd name="connsiteY3" fmla="*/ 0 h 693670"/>
                <a:gd name="connsiteX0" fmla="*/ 61796 w 779352"/>
                <a:gd name="connsiteY0" fmla="*/ 0 h 537058"/>
                <a:gd name="connsiteX1" fmla="*/ 779352 w 779352"/>
                <a:gd name="connsiteY1" fmla="*/ 537058 h 537058"/>
                <a:gd name="connsiteX2" fmla="*/ 0 w 779352"/>
                <a:gd name="connsiteY2" fmla="*/ 155270 h 537058"/>
                <a:gd name="connsiteX3" fmla="*/ 61796 w 779352"/>
                <a:gd name="connsiteY3" fmla="*/ 0 h 537058"/>
                <a:gd name="connsiteX0" fmla="*/ 61796 w 372477"/>
                <a:gd name="connsiteY0" fmla="*/ 0 h 531362"/>
                <a:gd name="connsiteX1" fmla="*/ 372477 w 372477"/>
                <a:gd name="connsiteY1" fmla="*/ 531362 h 531362"/>
                <a:gd name="connsiteX2" fmla="*/ 0 w 372477"/>
                <a:gd name="connsiteY2" fmla="*/ 155270 h 531362"/>
                <a:gd name="connsiteX3" fmla="*/ 61796 w 372477"/>
                <a:gd name="connsiteY3" fmla="*/ 0 h 531362"/>
                <a:gd name="connsiteX0" fmla="*/ 61796 w 331753"/>
                <a:gd name="connsiteY0" fmla="*/ 0 h 253821"/>
                <a:gd name="connsiteX1" fmla="*/ 331753 w 331753"/>
                <a:gd name="connsiteY1" fmla="*/ 253821 h 253821"/>
                <a:gd name="connsiteX2" fmla="*/ 0 w 331753"/>
                <a:gd name="connsiteY2" fmla="*/ 155270 h 253821"/>
                <a:gd name="connsiteX3" fmla="*/ 61796 w 331753"/>
                <a:gd name="connsiteY3" fmla="*/ 0 h 253821"/>
                <a:gd name="connsiteX0" fmla="*/ 27272 w 297229"/>
                <a:gd name="connsiteY0" fmla="*/ 0 h 253821"/>
                <a:gd name="connsiteX1" fmla="*/ 297229 w 297229"/>
                <a:gd name="connsiteY1" fmla="*/ 253821 h 253821"/>
                <a:gd name="connsiteX2" fmla="*/ 0 w 297229"/>
                <a:gd name="connsiteY2" fmla="*/ 87298 h 253821"/>
                <a:gd name="connsiteX3" fmla="*/ 27272 w 297229"/>
                <a:gd name="connsiteY3" fmla="*/ 0 h 253821"/>
                <a:gd name="connsiteX0" fmla="*/ 42091 w 297229"/>
                <a:gd name="connsiteY0" fmla="*/ 0 h 251134"/>
                <a:gd name="connsiteX1" fmla="*/ 297229 w 297229"/>
                <a:gd name="connsiteY1" fmla="*/ 251134 h 251134"/>
                <a:gd name="connsiteX2" fmla="*/ 0 w 297229"/>
                <a:gd name="connsiteY2" fmla="*/ 84611 h 251134"/>
                <a:gd name="connsiteX3" fmla="*/ 42091 w 297229"/>
                <a:gd name="connsiteY3" fmla="*/ 0 h 251134"/>
                <a:gd name="connsiteX0" fmla="*/ 42091 w 447880"/>
                <a:gd name="connsiteY0" fmla="*/ 0 h 382543"/>
                <a:gd name="connsiteX1" fmla="*/ 447880 w 447880"/>
                <a:gd name="connsiteY1" fmla="*/ 382543 h 382543"/>
                <a:gd name="connsiteX2" fmla="*/ 0 w 447880"/>
                <a:gd name="connsiteY2" fmla="*/ 84611 h 382543"/>
                <a:gd name="connsiteX3" fmla="*/ 42091 w 447880"/>
                <a:gd name="connsiteY3" fmla="*/ 0 h 382543"/>
                <a:gd name="connsiteX0" fmla="*/ 238606 w 447880"/>
                <a:gd name="connsiteY0" fmla="*/ 0 h 592558"/>
                <a:gd name="connsiteX1" fmla="*/ 447880 w 447880"/>
                <a:gd name="connsiteY1" fmla="*/ 592558 h 592558"/>
                <a:gd name="connsiteX2" fmla="*/ 0 w 447880"/>
                <a:gd name="connsiteY2" fmla="*/ 294626 h 592558"/>
                <a:gd name="connsiteX3" fmla="*/ 238606 w 447880"/>
                <a:gd name="connsiteY3" fmla="*/ 0 h 592558"/>
                <a:gd name="connsiteX0" fmla="*/ 333152 w 542426"/>
                <a:gd name="connsiteY0" fmla="*/ 167167 h 759725"/>
                <a:gd name="connsiteX1" fmla="*/ 542426 w 542426"/>
                <a:gd name="connsiteY1" fmla="*/ 759725 h 759725"/>
                <a:gd name="connsiteX2" fmla="*/ 0 w 542426"/>
                <a:gd name="connsiteY2" fmla="*/ 0 h 759725"/>
                <a:gd name="connsiteX3" fmla="*/ 333152 w 542426"/>
                <a:gd name="connsiteY3" fmla="*/ 167167 h 75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426" h="759725">
                  <a:moveTo>
                    <a:pt x="333152" y="167167"/>
                  </a:moveTo>
                  <a:lnTo>
                    <a:pt x="542426" y="759725"/>
                  </a:lnTo>
                  <a:lnTo>
                    <a:pt x="0" y="0"/>
                  </a:lnTo>
                  <a:lnTo>
                    <a:pt x="333152" y="167167"/>
                  </a:lnTo>
                  <a:close/>
                </a:path>
              </a:pathLst>
            </a:custGeom>
            <a:solidFill>
              <a:srgbClr val="1D9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63" name="Triângulo isósceles 20">
              <a:extLst>
                <a:ext uri="{FF2B5EF4-FFF2-40B4-BE49-F238E27FC236}">
                  <a16:creationId xmlns:a16="http://schemas.microsoft.com/office/drawing/2014/main" id="{D2533FC1-1B36-44C9-8C7B-D5C08C64FAF8}"/>
                </a:ext>
              </a:extLst>
            </p:cNvPr>
            <p:cNvSpPr/>
            <p:nvPr/>
          </p:nvSpPr>
          <p:spPr>
            <a:xfrm rot="14202947">
              <a:off x="3538027" y="-839916"/>
              <a:ext cx="146472" cy="269030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367626 w 1085182"/>
                <a:gd name="connsiteY0" fmla="*/ 0 h 693670"/>
                <a:gd name="connsiteX1" fmla="*/ 1085182 w 1085182"/>
                <a:gd name="connsiteY1" fmla="*/ 537058 h 693670"/>
                <a:gd name="connsiteX2" fmla="*/ 0 w 1085182"/>
                <a:gd name="connsiteY2" fmla="*/ 693670 h 693670"/>
                <a:gd name="connsiteX3" fmla="*/ 367626 w 1085182"/>
                <a:gd name="connsiteY3" fmla="*/ 0 h 693670"/>
                <a:gd name="connsiteX0" fmla="*/ 61796 w 779352"/>
                <a:gd name="connsiteY0" fmla="*/ 0 h 537058"/>
                <a:gd name="connsiteX1" fmla="*/ 779352 w 779352"/>
                <a:gd name="connsiteY1" fmla="*/ 537058 h 537058"/>
                <a:gd name="connsiteX2" fmla="*/ 0 w 779352"/>
                <a:gd name="connsiteY2" fmla="*/ 155270 h 537058"/>
                <a:gd name="connsiteX3" fmla="*/ 61796 w 779352"/>
                <a:gd name="connsiteY3" fmla="*/ 0 h 537058"/>
                <a:gd name="connsiteX0" fmla="*/ 61796 w 372477"/>
                <a:gd name="connsiteY0" fmla="*/ 0 h 531362"/>
                <a:gd name="connsiteX1" fmla="*/ 372477 w 372477"/>
                <a:gd name="connsiteY1" fmla="*/ 531362 h 531362"/>
                <a:gd name="connsiteX2" fmla="*/ 0 w 372477"/>
                <a:gd name="connsiteY2" fmla="*/ 155270 h 531362"/>
                <a:gd name="connsiteX3" fmla="*/ 61796 w 372477"/>
                <a:gd name="connsiteY3" fmla="*/ 0 h 531362"/>
                <a:gd name="connsiteX0" fmla="*/ 61796 w 331753"/>
                <a:gd name="connsiteY0" fmla="*/ 0 h 253821"/>
                <a:gd name="connsiteX1" fmla="*/ 331753 w 331753"/>
                <a:gd name="connsiteY1" fmla="*/ 253821 h 253821"/>
                <a:gd name="connsiteX2" fmla="*/ 0 w 331753"/>
                <a:gd name="connsiteY2" fmla="*/ 155270 h 253821"/>
                <a:gd name="connsiteX3" fmla="*/ 61796 w 331753"/>
                <a:gd name="connsiteY3" fmla="*/ 0 h 253821"/>
                <a:gd name="connsiteX0" fmla="*/ 27272 w 297229"/>
                <a:gd name="connsiteY0" fmla="*/ 0 h 253821"/>
                <a:gd name="connsiteX1" fmla="*/ 297229 w 297229"/>
                <a:gd name="connsiteY1" fmla="*/ 253821 h 253821"/>
                <a:gd name="connsiteX2" fmla="*/ 0 w 297229"/>
                <a:gd name="connsiteY2" fmla="*/ 87298 h 253821"/>
                <a:gd name="connsiteX3" fmla="*/ 27272 w 297229"/>
                <a:gd name="connsiteY3" fmla="*/ 0 h 253821"/>
                <a:gd name="connsiteX0" fmla="*/ 42091 w 297229"/>
                <a:gd name="connsiteY0" fmla="*/ 0 h 251134"/>
                <a:gd name="connsiteX1" fmla="*/ 297229 w 297229"/>
                <a:gd name="connsiteY1" fmla="*/ 251134 h 251134"/>
                <a:gd name="connsiteX2" fmla="*/ 0 w 297229"/>
                <a:gd name="connsiteY2" fmla="*/ 84611 h 251134"/>
                <a:gd name="connsiteX3" fmla="*/ 42091 w 297229"/>
                <a:gd name="connsiteY3" fmla="*/ 0 h 251134"/>
                <a:gd name="connsiteX0" fmla="*/ 42091 w 447880"/>
                <a:gd name="connsiteY0" fmla="*/ 0 h 382543"/>
                <a:gd name="connsiteX1" fmla="*/ 447880 w 447880"/>
                <a:gd name="connsiteY1" fmla="*/ 382543 h 382543"/>
                <a:gd name="connsiteX2" fmla="*/ 0 w 447880"/>
                <a:gd name="connsiteY2" fmla="*/ 84611 h 382543"/>
                <a:gd name="connsiteX3" fmla="*/ 42091 w 447880"/>
                <a:gd name="connsiteY3" fmla="*/ 0 h 382543"/>
                <a:gd name="connsiteX0" fmla="*/ 238606 w 447880"/>
                <a:gd name="connsiteY0" fmla="*/ 0 h 592558"/>
                <a:gd name="connsiteX1" fmla="*/ 447880 w 447880"/>
                <a:gd name="connsiteY1" fmla="*/ 592558 h 592558"/>
                <a:gd name="connsiteX2" fmla="*/ 0 w 447880"/>
                <a:gd name="connsiteY2" fmla="*/ 294626 h 592558"/>
                <a:gd name="connsiteX3" fmla="*/ 238606 w 447880"/>
                <a:gd name="connsiteY3" fmla="*/ 0 h 592558"/>
                <a:gd name="connsiteX0" fmla="*/ 333152 w 542426"/>
                <a:gd name="connsiteY0" fmla="*/ 167167 h 759725"/>
                <a:gd name="connsiteX1" fmla="*/ 542426 w 542426"/>
                <a:gd name="connsiteY1" fmla="*/ 759725 h 759725"/>
                <a:gd name="connsiteX2" fmla="*/ 0 w 542426"/>
                <a:gd name="connsiteY2" fmla="*/ 0 h 759725"/>
                <a:gd name="connsiteX3" fmla="*/ 333152 w 542426"/>
                <a:gd name="connsiteY3" fmla="*/ 167167 h 759725"/>
                <a:gd name="connsiteX0" fmla="*/ 0 w 209274"/>
                <a:gd name="connsiteY0" fmla="*/ 0 h 592558"/>
                <a:gd name="connsiteX1" fmla="*/ 209274 w 209274"/>
                <a:gd name="connsiteY1" fmla="*/ 592558 h 592558"/>
                <a:gd name="connsiteX2" fmla="*/ 62802 w 209274"/>
                <a:gd name="connsiteY2" fmla="*/ 440289 h 592558"/>
                <a:gd name="connsiteX3" fmla="*/ 0 w 209274"/>
                <a:gd name="connsiteY3" fmla="*/ 0 h 592558"/>
                <a:gd name="connsiteX0" fmla="*/ 43842 w 146472"/>
                <a:gd name="connsiteY0" fmla="*/ 0 h 269030"/>
                <a:gd name="connsiteX1" fmla="*/ 146472 w 146472"/>
                <a:gd name="connsiteY1" fmla="*/ 269030 h 269030"/>
                <a:gd name="connsiteX2" fmla="*/ 0 w 146472"/>
                <a:gd name="connsiteY2" fmla="*/ 116761 h 269030"/>
                <a:gd name="connsiteX3" fmla="*/ 43842 w 146472"/>
                <a:gd name="connsiteY3" fmla="*/ 0 h 26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472" h="269030">
                  <a:moveTo>
                    <a:pt x="43842" y="0"/>
                  </a:moveTo>
                  <a:lnTo>
                    <a:pt x="146472" y="269030"/>
                  </a:lnTo>
                  <a:lnTo>
                    <a:pt x="0" y="116761"/>
                  </a:lnTo>
                  <a:lnTo>
                    <a:pt x="43842" y="0"/>
                  </a:lnTo>
                  <a:close/>
                </a:path>
              </a:pathLst>
            </a:custGeom>
            <a:solidFill>
              <a:srgbClr val="1D9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64" name="Triângulo isósceles 20">
              <a:extLst>
                <a:ext uri="{FF2B5EF4-FFF2-40B4-BE49-F238E27FC236}">
                  <a16:creationId xmlns:a16="http://schemas.microsoft.com/office/drawing/2014/main" id="{C9C8CD6B-B8D5-41B0-84EC-8175D5B5E4F0}"/>
                </a:ext>
              </a:extLst>
            </p:cNvPr>
            <p:cNvSpPr/>
            <p:nvPr/>
          </p:nvSpPr>
          <p:spPr>
            <a:xfrm>
              <a:off x="-19398" y="-1953616"/>
              <a:ext cx="876634" cy="604809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0 w 876634"/>
                <a:gd name="connsiteY0" fmla="*/ 312583 h 604809"/>
                <a:gd name="connsiteX1" fmla="*/ 876634 w 876634"/>
                <a:gd name="connsiteY1" fmla="*/ 0 h 604809"/>
                <a:gd name="connsiteX2" fmla="*/ 34638 w 876634"/>
                <a:gd name="connsiteY2" fmla="*/ 604809 h 604809"/>
                <a:gd name="connsiteX3" fmla="*/ 0 w 876634"/>
                <a:gd name="connsiteY3" fmla="*/ 312583 h 60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634" h="604809">
                  <a:moveTo>
                    <a:pt x="0" y="312583"/>
                  </a:moveTo>
                  <a:lnTo>
                    <a:pt x="876634" y="0"/>
                  </a:lnTo>
                  <a:lnTo>
                    <a:pt x="34638" y="604809"/>
                  </a:lnTo>
                  <a:lnTo>
                    <a:pt x="0" y="312583"/>
                  </a:lnTo>
                  <a:close/>
                </a:path>
              </a:pathLst>
            </a:custGeom>
            <a:solidFill>
              <a:srgbClr val="216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Triângulo isósceles 20">
              <a:extLst>
                <a:ext uri="{FF2B5EF4-FFF2-40B4-BE49-F238E27FC236}">
                  <a16:creationId xmlns:a16="http://schemas.microsoft.com/office/drawing/2014/main" id="{68981C4E-8BF1-4EAF-8376-32D5A74A5C18}"/>
                </a:ext>
              </a:extLst>
            </p:cNvPr>
            <p:cNvSpPr/>
            <p:nvPr/>
          </p:nvSpPr>
          <p:spPr>
            <a:xfrm rot="311145">
              <a:off x="-7918" y="-5798571"/>
              <a:ext cx="419863" cy="171440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674342 w 1085182"/>
                <a:gd name="connsiteY0" fmla="*/ 0 h 270079"/>
                <a:gd name="connsiteX1" fmla="*/ 1085182 w 1085182"/>
                <a:gd name="connsiteY1" fmla="*/ 113467 h 270079"/>
                <a:gd name="connsiteX2" fmla="*/ 0 w 1085182"/>
                <a:gd name="connsiteY2" fmla="*/ 270079 h 270079"/>
                <a:gd name="connsiteX3" fmla="*/ 674342 w 1085182"/>
                <a:gd name="connsiteY3" fmla="*/ 0 h 270079"/>
                <a:gd name="connsiteX0" fmla="*/ 9023 w 419863"/>
                <a:gd name="connsiteY0" fmla="*/ 0 h 171440"/>
                <a:gd name="connsiteX1" fmla="*/ 419863 w 419863"/>
                <a:gd name="connsiteY1" fmla="*/ 113467 h 171440"/>
                <a:gd name="connsiteX2" fmla="*/ 0 w 419863"/>
                <a:gd name="connsiteY2" fmla="*/ 171440 h 171440"/>
                <a:gd name="connsiteX3" fmla="*/ 9023 w 419863"/>
                <a:gd name="connsiteY3" fmla="*/ 0 h 17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63" h="171440">
                  <a:moveTo>
                    <a:pt x="9023" y="0"/>
                  </a:moveTo>
                  <a:lnTo>
                    <a:pt x="419863" y="113467"/>
                  </a:lnTo>
                  <a:lnTo>
                    <a:pt x="0" y="171440"/>
                  </a:lnTo>
                  <a:lnTo>
                    <a:pt x="9023" y="0"/>
                  </a:lnTo>
                  <a:close/>
                </a:path>
              </a:pathLst>
            </a:custGeom>
            <a:solidFill>
              <a:srgbClr val="1F6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5" name="Retângulo 54">
            <a:extLst>
              <a:ext uri="{FF2B5EF4-FFF2-40B4-BE49-F238E27FC236}">
                <a16:creationId xmlns:a16="http://schemas.microsoft.com/office/drawing/2014/main" id="{7B766D3A-69BA-45F8-914A-87BF16A3E203}"/>
              </a:ext>
            </a:extLst>
          </p:cNvPr>
          <p:cNvSpPr/>
          <p:nvPr/>
        </p:nvSpPr>
        <p:spPr>
          <a:xfrm>
            <a:off x="1104357" y="342105"/>
            <a:ext cx="3221146" cy="5814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D62A58F5-88D9-40AF-90E3-089CC251FFC5}"/>
              </a:ext>
            </a:extLst>
          </p:cNvPr>
          <p:cNvSpPr/>
          <p:nvPr/>
        </p:nvSpPr>
        <p:spPr>
          <a:xfrm>
            <a:off x="1151737" y="411480"/>
            <a:ext cx="3112770" cy="56769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D11C919-4540-4AE9-B61B-AC4AC523CF91}"/>
              </a:ext>
            </a:extLst>
          </p:cNvPr>
          <p:cNvSpPr/>
          <p:nvPr/>
        </p:nvSpPr>
        <p:spPr>
          <a:xfrm>
            <a:off x="1147899" y="701749"/>
            <a:ext cx="3116608" cy="5404066"/>
          </a:xfrm>
          <a:prstGeom prst="rect">
            <a:avLst/>
          </a:prstGeom>
          <a:gradFill flip="none" rotWithShape="1">
            <a:gsLst>
              <a:gs pos="0">
                <a:srgbClr val="214DB0"/>
              </a:gs>
              <a:gs pos="100000">
                <a:srgbClr val="1B96DC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488DFCB5-A964-4C99-A0BD-5A82C512A0B2}"/>
              </a:ext>
            </a:extLst>
          </p:cNvPr>
          <p:cNvSpPr txBox="1"/>
          <p:nvPr/>
        </p:nvSpPr>
        <p:spPr>
          <a:xfrm>
            <a:off x="1307336" y="2346110"/>
            <a:ext cx="281519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PROJETO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INTEGRADO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MULTIDISCIPLINAR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A82B8EE-7A3C-42A9-8088-1A2074C4B0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276" y="4919954"/>
            <a:ext cx="1728364" cy="979655"/>
          </a:xfrm>
          <a:prstGeom prst="rect">
            <a:avLst/>
          </a:prstGeom>
        </p:spPr>
      </p:pic>
      <p:pic>
        <p:nvPicPr>
          <p:cNvPr id="26" name="Picture 2" descr="logo-branco-300x80 - Universidade Anhembi Morumbi">
            <a:extLst>
              <a:ext uri="{FF2B5EF4-FFF2-40B4-BE49-F238E27FC236}">
                <a16:creationId xmlns:a16="http://schemas.microsoft.com/office/drawing/2014/main" id="{DEF00D7C-F127-4723-B51F-2A70F576D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652" y="821845"/>
            <a:ext cx="2446620" cy="6524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12E1B73F-5793-4B78-8E8C-C28435E7B1CC}"/>
              </a:ext>
            </a:extLst>
          </p:cNvPr>
          <p:cNvSpPr/>
          <p:nvPr/>
        </p:nvSpPr>
        <p:spPr>
          <a:xfrm>
            <a:off x="4508521" y="3092450"/>
            <a:ext cx="3178033" cy="2498443"/>
          </a:xfrm>
          <a:prstGeom prst="rect">
            <a:avLst/>
          </a:prstGeom>
          <a:gradFill flip="none" rotWithShape="1">
            <a:gsLst>
              <a:gs pos="0">
                <a:srgbClr val="214DB0"/>
              </a:gs>
              <a:gs pos="100000">
                <a:srgbClr val="1B96DC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71AC7791-E025-4D69-AF86-CBE9E8B355B9}"/>
              </a:ext>
            </a:extLst>
          </p:cNvPr>
          <p:cNvSpPr/>
          <p:nvPr/>
        </p:nvSpPr>
        <p:spPr>
          <a:xfrm>
            <a:off x="7918767" y="3092450"/>
            <a:ext cx="3116608" cy="2498443"/>
          </a:xfrm>
          <a:prstGeom prst="rect">
            <a:avLst/>
          </a:prstGeom>
          <a:gradFill flip="none" rotWithShape="1">
            <a:gsLst>
              <a:gs pos="0">
                <a:srgbClr val="214DB0"/>
              </a:gs>
              <a:gs pos="100000">
                <a:srgbClr val="1B96DC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4C07386-1096-4939-A88A-4BDE383904BB}"/>
              </a:ext>
            </a:extLst>
          </p:cNvPr>
          <p:cNvSpPr txBox="1"/>
          <p:nvPr/>
        </p:nvSpPr>
        <p:spPr>
          <a:xfrm>
            <a:off x="4639511" y="3759839"/>
            <a:ext cx="29129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ALUNOS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PARTICIPANTES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B337F80C-5658-49D2-9EB6-2341E43ADCC7}"/>
              </a:ext>
            </a:extLst>
          </p:cNvPr>
          <p:cNvSpPr txBox="1"/>
          <p:nvPr/>
        </p:nvSpPr>
        <p:spPr>
          <a:xfrm>
            <a:off x="8016506" y="4759953"/>
            <a:ext cx="2901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824747890"/>
      </p:ext>
    </p:extLst>
  </p:cSld>
  <p:clrMapOvr>
    <a:masterClrMapping/>
  </p:clrMapOvr>
  <p:transition advTm="1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E3093877-D104-4E6B-A3EE-018576B10060}"/>
              </a:ext>
            </a:extLst>
          </p:cNvPr>
          <p:cNvSpPr/>
          <p:nvPr/>
        </p:nvSpPr>
        <p:spPr>
          <a:xfrm>
            <a:off x="0" y="2"/>
            <a:ext cx="12230329" cy="6857998"/>
          </a:xfrm>
          <a:prstGeom prst="rect">
            <a:avLst/>
          </a:prstGeom>
          <a:gradFill flip="none" rotWithShape="1">
            <a:gsLst>
              <a:gs pos="0">
                <a:srgbClr val="214DB0"/>
              </a:gs>
              <a:gs pos="79000">
                <a:srgbClr val="1F7CC8"/>
              </a:gs>
              <a:gs pos="20000">
                <a:srgbClr val="1F7CC8"/>
              </a:gs>
              <a:gs pos="64000">
                <a:srgbClr val="1B96DC"/>
              </a:gs>
              <a:gs pos="47000">
                <a:srgbClr val="1A9DE1"/>
              </a:gs>
              <a:gs pos="100000">
                <a:srgbClr val="214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EC85ADF-5A71-42FB-829E-92865E3E721C}"/>
              </a:ext>
            </a:extLst>
          </p:cNvPr>
          <p:cNvGrpSpPr/>
          <p:nvPr/>
        </p:nvGrpSpPr>
        <p:grpSpPr>
          <a:xfrm>
            <a:off x="-19398" y="-183045"/>
            <a:ext cx="12349673" cy="7224091"/>
            <a:chOff x="-19398" y="-7675146"/>
            <a:chExt cx="12349673" cy="7224091"/>
          </a:xfrm>
        </p:grpSpPr>
        <p:sp>
          <p:nvSpPr>
            <p:cNvPr id="21" name="Triângulo isósceles 20">
              <a:extLst>
                <a:ext uri="{FF2B5EF4-FFF2-40B4-BE49-F238E27FC236}">
                  <a16:creationId xmlns:a16="http://schemas.microsoft.com/office/drawing/2014/main" id="{BB67AF81-93F6-4B25-B917-872103936126}"/>
                </a:ext>
              </a:extLst>
            </p:cNvPr>
            <p:cNvSpPr/>
            <p:nvPr/>
          </p:nvSpPr>
          <p:spPr>
            <a:xfrm rot="3676997">
              <a:off x="1931191" y="-7556553"/>
              <a:ext cx="841996" cy="604809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996" h="604809">
                  <a:moveTo>
                    <a:pt x="209202" y="213523"/>
                  </a:moveTo>
                  <a:lnTo>
                    <a:pt x="841996" y="0"/>
                  </a:lnTo>
                  <a:lnTo>
                    <a:pt x="0" y="604809"/>
                  </a:lnTo>
                  <a:lnTo>
                    <a:pt x="209202" y="213523"/>
                  </a:lnTo>
                  <a:close/>
                </a:path>
              </a:pathLst>
            </a:custGeom>
            <a:solidFill>
              <a:srgbClr val="1B9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Triângulo isósceles 20">
              <a:extLst>
                <a:ext uri="{FF2B5EF4-FFF2-40B4-BE49-F238E27FC236}">
                  <a16:creationId xmlns:a16="http://schemas.microsoft.com/office/drawing/2014/main" id="{84C69E5A-AA30-44CB-ACC1-E017C2EB91BE}"/>
                </a:ext>
              </a:extLst>
            </p:cNvPr>
            <p:cNvSpPr/>
            <p:nvPr/>
          </p:nvSpPr>
          <p:spPr>
            <a:xfrm rot="8710118">
              <a:off x="8464783" y="-7465023"/>
              <a:ext cx="225420" cy="130222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619044 w 841996"/>
                <a:gd name="connsiteY0" fmla="*/ 6645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619044 w 841996"/>
                <a:gd name="connsiteY3" fmla="*/ 66453 h 604809"/>
                <a:gd name="connsiteX0" fmla="*/ 0 w 222952"/>
                <a:gd name="connsiteY0" fmla="*/ 66453 h 160216"/>
                <a:gd name="connsiteX1" fmla="*/ 222952 w 222952"/>
                <a:gd name="connsiteY1" fmla="*/ 0 h 160216"/>
                <a:gd name="connsiteX2" fmla="*/ 9430 w 222952"/>
                <a:gd name="connsiteY2" fmla="*/ 160216 h 160216"/>
                <a:gd name="connsiteX3" fmla="*/ 0 w 222952"/>
                <a:gd name="connsiteY3" fmla="*/ 66453 h 160216"/>
                <a:gd name="connsiteX0" fmla="*/ 0 w 225420"/>
                <a:gd name="connsiteY0" fmla="*/ 90846 h 184609"/>
                <a:gd name="connsiteX1" fmla="*/ 225420 w 225420"/>
                <a:gd name="connsiteY1" fmla="*/ 0 h 184609"/>
                <a:gd name="connsiteX2" fmla="*/ 9430 w 225420"/>
                <a:gd name="connsiteY2" fmla="*/ 184609 h 184609"/>
                <a:gd name="connsiteX3" fmla="*/ 0 w 225420"/>
                <a:gd name="connsiteY3" fmla="*/ 90846 h 184609"/>
                <a:gd name="connsiteX0" fmla="*/ 0 w 225420"/>
                <a:gd name="connsiteY0" fmla="*/ 90846 h 130222"/>
                <a:gd name="connsiteX1" fmla="*/ 225420 w 225420"/>
                <a:gd name="connsiteY1" fmla="*/ 0 h 130222"/>
                <a:gd name="connsiteX2" fmla="*/ 64681 w 225420"/>
                <a:gd name="connsiteY2" fmla="*/ 130222 h 130222"/>
                <a:gd name="connsiteX3" fmla="*/ 0 w 225420"/>
                <a:gd name="connsiteY3" fmla="*/ 90846 h 13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420" h="130222">
                  <a:moveTo>
                    <a:pt x="0" y="90846"/>
                  </a:moveTo>
                  <a:lnTo>
                    <a:pt x="225420" y="0"/>
                  </a:lnTo>
                  <a:lnTo>
                    <a:pt x="64681" y="130222"/>
                  </a:lnTo>
                  <a:lnTo>
                    <a:pt x="0" y="90846"/>
                  </a:lnTo>
                  <a:close/>
                </a:path>
              </a:pathLst>
            </a:custGeom>
            <a:solidFill>
              <a:srgbClr val="1BA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Triângulo isósceles 20">
              <a:extLst>
                <a:ext uri="{FF2B5EF4-FFF2-40B4-BE49-F238E27FC236}">
                  <a16:creationId xmlns:a16="http://schemas.microsoft.com/office/drawing/2014/main" id="{AE596BB1-3292-46E6-8FA0-2C69A2855CF6}"/>
                </a:ext>
              </a:extLst>
            </p:cNvPr>
            <p:cNvSpPr/>
            <p:nvPr/>
          </p:nvSpPr>
          <p:spPr>
            <a:xfrm rot="9076997">
              <a:off x="11245093" y="-6525104"/>
              <a:ext cx="1085182" cy="271020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5182" h="271020">
                  <a:moveTo>
                    <a:pt x="157793" y="0"/>
                  </a:moveTo>
                  <a:lnTo>
                    <a:pt x="1085182" y="114408"/>
                  </a:lnTo>
                  <a:lnTo>
                    <a:pt x="0" y="271020"/>
                  </a:lnTo>
                  <a:lnTo>
                    <a:pt x="157793" y="0"/>
                  </a:lnTo>
                  <a:close/>
                </a:path>
              </a:pathLst>
            </a:custGeom>
            <a:solidFill>
              <a:srgbClr val="1F6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Triângulo isósceles 20">
              <a:extLst>
                <a:ext uri="{FF2B5EF4-FFF2-40B4-BE49-F238E27FC236}">
                  <a16:creationId xmlns:a16="http://schemas.microsoft.com/office/drawing/2014/main" id="{5EDCE1F8-1860-4CD8-978A-558657450A61}"/>
                </a:ext>
              </a:extLst>
            </p:cNvPr>
            <p:cNvSpPr/>
            <p:nvPr/>
          </p:nvSpPr>
          <p:spPr>
            <a:xfrm rot="9076997">
              <a:off x="11892655" y="-2516456"/>
              <a:ext cx="297229" cy="251134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367626 w 1085182"/>
                <a:gd name="connsiteY0" fmla="*/ 0 h 693670"/>
                <a:gd name="connsiteX1" fmla="*/ 1085182 w 1085182"/>
                <a:gd name="connsiteY1" fmla="*/ 537058 h 693670"/>
                <a:gd name="connsiteX2" fmla="*/ 0 w 1085182"/>
                <a:gd name="connsiteY2" fmla="*/ 693670 h 693670"/>
                <a:gd name="connsiteX3" fmla="*/ 367626 w 1085182"/>
                <a:gd name="connsiteY3" fmla="*/ 0 h 693670"/>
                <a:gd name="connsiteX0" fmla="*/ 61796 w 779352"/>
                <a:gd name="connsiteY0" fmla="*/ 0 h 537058"/>
                <a:gd name="connsiteX1" fmla="*/ 779352 w 779352"/>
                <a:gd name="connsiteY1" fmla="*/ 537058 h 537058"/>
                <a:gd name="connsiteX2" fmla="*/ 0 w 779352"/>
                <a:gd name="connsiteY2" fmla="*/ 155270 h 537058"/>
                <a:gd name="connsiteX3" fmla="*/ 61796 w 779352"/>
                <a:gd name="connsiteY3" fmla="*/ 0 h 537058"/>
                <a:gd name="connsiteX0" fmla="*/ 61796 w 372477"/>
                <a:gd name="connsiteY0" fmla="*/ 0 h 531362"/>
                <a:gd name="connsiteX1" fmla="*/ 372477 w 372477"/>
                <a:gd name="connsiteY1" fmla="*/ 531362 h 531362"/>
                <a:gd name="connsiteX2" fmla="*/ 0 w 372477"/>
                <a:gd name="connsiteY2" fmla="*/ 155270 h 531362"/>
                <a:gd name="connsiteX3" fmla="*/ 61796 w 372477"/>
                <a:gd name="connsiteY3" fmla="*/ 0 h 531362"/>
                <a:gd name="connsiteX0" fmla="*/ 61796 w 331753"/>
                <a:gd name="connsiteY0" fmla="*/ 0 h 253821"/>
                <a:gd name="connsiteX1" fmla="*/ 331753 w 331753"/>
                <a:gd name="connsiteY1" fmla="*/ 253821 h 253821"/>
                <a:gd name="connsiteX2" fmla="*/ 0 w 331753"/>
                <a:gd name="connsiteY2" fmla="*/ 155270 h 253821"/>
                <a:gd name="connsiteX3" fmla="*/ 61796 w 331753"/>
                <a:gd name="connsiteY3" fmla="*/ 0 h 253821"/>
                <a:gd name="connsiteX0" fmla="*/ 27272 w 297229"/>
                <a:gd name="connsiteY0" fmla="*/ 0 h 253821"/>
                <a:gd name="connsiteX1" fmla="*/ 297229 w 297229"/>
                <a:gd name="connsiteY1" fmla="*/ 253821 h 253821"/>
                <a:gd name="connsiteX2" fmla="*/ 0 w 297229"/>
                <a:gd name="connsiteY2" fmla="*/ 87298 h 253821"/>
                <a:gd name="connsiteX3" fmla="*/ 27272 w 297229"/>
                <a:gd name="connsiteY3" fmla="*/ 0 h 253821"/>
                <a:gd name="connsiteX0" fmla="*/ 42091 w 297229"/>
                <a:gd name="connsiteY0" fmla="*/ 0 h 251134"/>
                <a:gd name="connsiteX1" fmla="*/ 297229 w 297229"/>
                <a:gd name="connsiteY1" fmla="*/ 251134 h 251134"/>
                <a:gd name="connsiteX2" fmla="*/ 0 w 297229"/>
                <a:gd name="connsiteY2" fmla="*/ 84611 h 251134"/>
                <a:gd name="connsiteX3" fmla="*/ 42091 w 297229"/>
                <a:gd name="connsiteY3" fmla="*/ 0 h 25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229" h="251134">
                  <a:moveTo>
                    <a:pt x="42091" y="0"/>
                  </a:moveTo>
                  <a:lnTo>
                    <a:pt x="297229" y="251134"/>
                  </a:lnTo>
                  <a:lnTo>
                    <a:pt x="0" y="84611"/>
                  </a:lnTo>
                  <a:lnTo>
                    <a:pt x="42091" y="0"/>
                  </a:lnTo>
                  <a:close/>
                </a:path>
              </a:pathLst>
            </a:custGeom>
            <a:solidFill>
              <a:srgbClr val="1F6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62" name="Triângulo isósceles 20">
              <a:extLst>
                <a:ext uri="{FF2B5EF4-FFF2-40B4-BE49-F238E27FC236}">
                  <a16:creationId xmlns:a16="http://schemas.microsoft.com/office/drawing/2014/main" id="{3B16EC63-AA88-417C-9662-8C7EA19FCD56}"/>
                </a:ext>
              </a:extLst>
            </p:cNvPr>
            <p:cNvSpPr/>
            <p:nvPr/>
          </p:nvSpPr>
          <p:spPr>
            <a:xfrm rot="9076997">
              <a:off x="9544471" y="-1210780"/>
              <a:ext cx="542426" cy="759725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367626 w 1085182"/>
                <a:gd name="connsiteY0" fmla="*/ 0 h 693670"/>
                <a:gd name="connsiteX1" fmla="*/ 1085182 w 1085182"/>
                <a:gd name="connsiteY1" fmla="*/ 537058 h 693670"/>
                <a:gd name="connsiteX2" fmla="*/ 0 w 1085182"/>
                <a:gd name="connsiteY2" fmla="*/ 693670 h 693670"/>
                <a:gd name="connsiteX3" fmla="*/ 367626 w 1085182"/>
                <a:gd name="connsiteY3" fmla="*/ 0 h 693670"/>
                <a:gd name="connsiteX0" fmla="*/ 61796 w 779352"/>
                <a:gd name="connsiteY0" fmla="*/ 0 h 537058"/>
                <a:gd name="connsiteX1" fmla="*/ 779352 w 779352"/>
                <a:gd name="connsiteY1" fmla="*/ 537058 h 537058"/>
                <a:gd name="connsiteX2" fmla="*/ 0 w 779352"/>
                <a:gd name="connsiteY2" fmla="*/ 155270 h 537058"/>
                <a:gd name="connsiteX3" fmla="*/ 61796 w 779352"/>
                <a:gd name="connsiteY3" fmla="*/ 0 h 537058"/>
                <a:gd name="connsiteX0" fmla="*/ 61796 w 372477"/>
                <a:gd name="connsiteY0" fmla="*/ 0 h 531362"/>
                <a:gd name="connsiteX1" fmla="*/ 372477 w 372477"/>
                <a:gd name="connsiteY1" fmla="*/ 531362 h 531362"/>
                <a:gd name="connsiteX2" fmla="*/ 0 w 372477"/>
                <a:gd name="connsiteY2" fmla="*/ 155270 h 531362"/>
                <a:gd name="connsiteX3" fmla="*/ 61796 w 372477"/>
                <a:gd name="connsiteY3" fmla="*/ 0 h 531362"/>
                <a:gd name="connsiteX0" fmla="*/ 61796 w 331753"/>
                <a:gd name="connsiteY0" fmla="*/ 0 h 253821"/>
                <a:gd name="connsiteX1" fmla="*/ 331753 w 331753"/>
                <a:gd name="connsiteY1" fmla="*/ 253821 h 253821"/>
                <a:gd name="connsiteX2" fmla="*/ 0 w 331753"/>
                <a:gd name="connsiteY2" fmla="*/ 155270 h 253821"/>
                <a:gd name="connsiteX3" fmla="*/ 61796 w 331753"/>
                <a:gd name="connsiteY3" fmla="*/ 0 h 253821"/>
                <a:gd name="connsiteX0" fmla="*/ 27272 w 297229"/>
                <a:gd name="connsiteY0" fmla="*/ 0 h 253821"/>
                <a:gd name="connsiteX1" fmla="*/ 297229 w 297229"/>
                <a:gd name="connsiteY1" fmla="*/ 253821 h 253821"/>
                <a:gd name="connsiteX2" fmla="*/ 0 w 297229"/>
                <a:gd name="connsiteY2" fmla="*/ 87298 h 253821"/>
                <a:gd name="connsiteX3" fmla="*/ 27272 w 297229"/>
                <a:gd name="connsiteY3" fmla="*/ 0 h 253821"/>
                <a:gd name="connsiteX0" fmla="*/ 42091 w 297229"/>
                <a:gd name="connsiteY0" fmla="*/ 0 h 251134"/>
                <a:gd name="connsiteX1" fmla="*/ 297229 w 297229"/>
                <a:gd name="connsiteY1" fmla="*/ 251134 h 251134"/>
                <a:gd name="connsiteX2" fmla="*/ 0 w 297229"/>
                <a:gd name="connsiteY2" fmla="*/ 84611 h 251134"/>
                <a:gd name="connsiteX3" fmla="*/ 42091 w 297229"/>
                <a:gd name="connsiteY3" fmla="*/ 0 h 251134"/>
                <a:gd name="connsiteX0" fmla="*/ 42091 w 447880"/>
                <a:gd name="connsiteY0" fmla="*/ 0 h 382543"/>
                <a:gd name="connsiteX1" fmla="*/ 447880 w 447880"/>
                <a:gd name="connsiteY1" fmla="*/ 382543 h 382543"/>
                <a:gd name="connsiteX2" fmla="*/ 0 w 447880"/>
                <a:gd name="connsiteY2" fmla="*/ 84611 h 382543"/>
                <a:gd name="connsiteX3" fmla="*/ 42091 w 447880"/>
                <a:gd name="connsiteY3" fmla="*/ 0 h 382543"/>
                <a:gd name="connsiteX0" fmla="*/ 238606 w 447880"/>
                <a:gd name="connsiteY0" fmla="*/ 0 h 592558"/>
                <a:gd name="connsiteX1" fmla="*/ 447880 w 447880"/>
                <a:gd name="connsiteY1" fmla="*/ 592558 h 592558"/>
                <a:gd name="connsiteX2" fmla="*/ 0 w 447880"/>
                <a:gd name="connsiteY2" fmla="*/ 294626 h 592558"/>
                <a:gd name="connsiteX3" fmla="*/ 238606 w 447880"/>
                <a:gd name="connsiteY3" fmla="*/ 0 h 592558"/>
                <a:gd name="connsiteX0" fmla="*/ 333152 w 542426"/>
                <a:gd name="connsiteY0" fmla="*/ 167167 h 759725"/>
                <a:gd name="connsiteX1" fmla="*/ 542426 w 542426"/>
                <a:gd name="connsiteY1" fmla="*/ 759725 h 759725"/>
                <a:gd name="connsiteX2" fmla="*/ 0 w 542426"/>
                <a:gd name="connsiteY2" fmla="*/ 0 h 759725"/>
                <a:gd name="connsiteX3" fmla="*/ 333152 w 542426"/>
                <a:gd name="connsiteY3" fmla="*/ 167167 h 75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426" h="759725">
                  <a:moveTo>
                    <a:pt x="333152" y="167167"/>
                  </a:moveTo>
                  <a:lnTo>
                    <a:pt x="542426" y="759725"/>
                  </a:lnTo>
                  <a:lnTo>
                    <a:pt x="0" y="0"/>
                  </a:lnTo>
                  <a:lnTo>
                    <a:pt x="333152" y="167167"/>
                  </a:lnTo>
                  <a:close/>
                </a:path>
              </a:pathLst>
            </a:custGeom>
            <a:solidFill>
              <a:srgbClr val="1D9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63" name="Triângulo isósceles 20">
              <a:extLst>
                <a:ext uri="{FF2B5EF4-FFF2-40B4-BE49-F238E27FC236}">
                  <a16:creationId xmlns:a16="http://schemas.microsoft.com/office/drawing/2014/main" id="{D2533FC1-1B36-44C9-8C7B-D5C08C64FAF8}"/>
                </a:ext>
              </a:extLst>
            </p:cNvPr>
            <p:cNvSpPr/>
            <p:nvPr/>
          </p:nvSpPr>
          <p:spPr>
            <a:xfrm rot="14202947">
              <a:off x="3538027" y="-839916"/>
              <a:ext cx="146472" cy="269030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367626 w 1085182"/>
                <a:gd name="connsiteY0" fmla="*/ 0 h 693670"/>
                <a:gd name="connsiteX1" fmla="*/ 1085182 w 1085182"/>
                <a:gd name="connsiteY1" fmla="*/ 537058 h 693670"/>
                <a:gd name="connsiteX2" fmla="*/ 0 w 1085182"/>
                <a:gd name="connsiteY2" fmla="*/ 693670 h 693670"/>
                <a:gd name="connsiteX3" fmla="*/ 367626 w 1085182"/>
                <a:gd name="connsiteY3" fmla="*/ 0 h 693670"/>
                <a:gd name="connsiteX0" fmla="*/ 61796 w 779352"/>
                <a:gd name="connsiteY0" fmla="*/ 0 h 537058"/>
                <a:gd name="connsiteX1" fmla="*/ 779352 w 779352"/>
                <a:gd name="connsiteY1" fmla="*/ 537058 h 537058"/>
                <a:gd name="connsiteX2" fmla="*/ 0 w 779352"/>
                <a:gd name="connsiteY2" fmla="*/ 155270 h 537058"/>
                <a:gd name="connsiteX3" fmla="*/ 61796 w 779352"/>
                <a:gd name="connsiteY3" fmla="*/ 0 h 537058"/>
                <a:gd name="connsiteX0" fmla="*/ 61796 w 372477"/>
                <a:gd name="connsiteY0" fmla="*/ 0 h 531362"/>
                <a:gd name="connsiteX1" fmla="*/ 372477 w 372477"/>
                <a:gd name="connsiteY1" fmla="*/ 531362 h 531362"/>
                <a:gd name="connsiteX2" fmla="*/ 0 w 372477"/>
                <a:gd name="connsiteY2" fmla="*/ 155270 h 531362"/>
                <a:gd name="connsiteX3" fmla="*/ 61796 w 372477"/>
                <a:gd name="connsiteY3" fmla="*/ 0 h 531362"/>
                <a:gd name="connsiteX0" fmla="*/ 61796 w 331753"/>
                <a:gd name="connsiteY0" fmla="*/ 0 h 253821"/>
                <a:gd name="connsiteX1" fmla="*/ 331753 w 331753"/>
                <a:gd name="connsiteY1" fmla="*/ 253821 h 253821"/>
                <a:gd name="connsiteX2" fmla="*/ 0 w 331753"/>
                <a:gd name="connsiteY2" fmla="*/ 155270 h 253821"/>
                <a:gd name="connsiteX3" fmla="*/ 61796 w 331753"/>
                <a:gd name="connsiteY3" fmla="*/ 0 h 253821"/>
                <a:gd name="connsiteX0" fmla="*/ 27272 w 297229"/>
                <a:gd name="connsiteY0" fmla="*/ 0 h 253821"/>
                <a:gd name="connsiteX1" fmla="*/ 297229 w 297229"/>
                <a:gd name="connsiteY1" fmla="*/ 253821 h 253821"/>
                <a:gd name="connsiteX2" fmla="*/ 0 w 297229"/>
                <a:gd name="connsiteY2" fmla="*/ 87298 h 253821"/>
                <a:gd name="connsiteX3" fmla="*/ 27272 w 297229"/>
                <a:gd name="connsiteY3" fmla="*/ 0 h 253821"/>
                <a:gd name="connsiteX0" fmla="*/ 42091 w 297229"/>
                <a:gd name="connsiteY0" fmla="*/ 0 h 251134"/>
                <a:gd name="connsiteX1" fmla="*/ 297229 w 297229"/>
                <a:gd name="connsiteY1" fmla="*/ 251134 h 251134"/>
                <a:gd name="connsiteX2" fmla="*/ 0 w 297229"/>
                <a:gd name="connsiteY2" fmla="*/ 84611 h 251134"/>
                <a:gd name="connsiteX3" fmla="*/ 42091 w 297229"/>
                <a:gd name="connsiteY3" fmla="*/ 0 h 251134"/>
                <a:gd name="connsiteX0" fmla="*/ 42091 w 447880"/>
                <a:gd name="connsiteY0" fmla="*/ 0 h 382543"/>
                <a:gd name="connsiteX1" fmla="*/ 447880 w 447880"/>
                <a:gd name="connsiteY1" fmla="*/ 382543 h 382543"/>
                <a:gd name="connsiteX2" fmla="*/ 0 w 447880"/>
                <a:gd name="connsiteY2" fmla="*/ 84611 h 382543"/>
                <a:gd name="connsiteX3" fmla="*/ 42091 w 447880"/>
                <a:gd name="connsiteY3" fmla="*/ 0 h 382543"/>
                <a:gd name="connsiteX0" fmla="*/ 238606 w 447880"/>
                <a:gd name="connsiteY0" fmla="*/ 0 h 592558"/>
                <a:gd name="connsiteX1" fmla="*/ 447880 w 447880"/>
                <a:gd name="connsiteY1" fmla="*/ 592558 h 592558"/>
                <a:gd name="connsiteX2" fmla="*/ 0 w 447880"/>
                <a:gd name="connsiteY2" fmla="*/ 294626 h 592558"/>
                <a:gd name="connsiteX3" fmla="*/ 238606 w 447880"/>
                <a:gd name="connsiteY3" fmla="*/ 0 h 592558"/>
                <a:gd name="connsiteX0" fmla="*/ 333152 w 542426"/>
                <a:gd name="connsiteY0" fmla="*/ 167167 h 759725"/>
                <a:gd name="connsiteX1" fmla="*/ 542426 w 542426"/>
                <a:gd name="connsiteY1" fmla="*/ 759725 h 759725"/>
                <a:gd name="connsiteX2" fmla="*/ 0 w 542426"/>
                <a:gd name="connsiteY2" fmla="*/ 0 h 759725"/>
                <a:gd name="connsiteX3" fmla="*/ 333152 w 542426"/>
                <a:gd name="connsiteY3" fmla="*/ 167167 h 759725"/>
                <a:gd name="connsiteX0" fmla="*/ 0 w 209274"/>
                <a:gd name="connsiteY0" fmla="*/ 0 h 592558"/>
                <a:gd name="connsiteX1" fmla="*/ 209274 w 209274"/>
                <a:gd name="connsiteY1" fmla="*/ 592558 h 592558"/>
                <a:gd name="connsiteX2" fmla="*/ 62802 w 209274"/>
                <a:gd name="connsiteY2" fmla="*/ 440289 h 592558"/>
                <a:gd name="connsiteX3" fmla="*/ 0 w 209274"/>
                <a:gd name="connsiteY3" fmla="*/ 0 h 592558"/>
                <a:gd name="connsiteX0" fmla="*/ 43842 w 146472"/>
                <a:gd name="connsiteY0" fmla="*/ 0 h 269030"/>
                <a:gd name="connsiteX1" fmla="*/ 146472 w 146472"/>
                <a:gd name="connsiteY1" fmla="*/ 269030 h 269030"/>
                <a:gd name="connsiteX2" fmla="*/ 0 w 146472"/>
                <a:gd name="connsiteY2" fmla="*/ 116761 h 269030"/>
                <a:gd name="connsiteX3" fmla="*/ 43842 w 146472"/>
                <a:gd name="connsiteY3" fmla="*/ 0 h 26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472" h="269030">
                  <a:moveTo>
                    <a:pt x="43842" y="0"/>
                  </a:moveTo>
                  <a:lnTo>
                    <a:pt x="146472" y="269030"/>
                  </a:lnTo>
                  <a:lnTo>
                    <a:pt x="0" y="116761"/>
                  </a:lnTo>
                  <a:lnTo>
                    <a:pt x="43842" y="0"/>
                  </a:lnTo>
                  <a:close/>
                </a:path>
              </a:pathLst>
            </a:custGeom>
            <a:solidFill>
              <a:srgbClr val="1D9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/>
            </a:p>
          </p:txBody>
        </p:sp>
        <p:sp>
          <p:nvSpPr>
            <p:cNvPr id="64" name="Triângulo isósceles 20">
              <a:extLst>
                <a:ext uri="{FF2B5EF4-FFF2-40B4-BE49-F238E27FC236}">
                  <a16:creationId xmlns:a16="http://schemas.microsoft.com/office/drawing/2014/main" id="{C9C8CD6B-B8D5-41B0-84EC-8175D5B5E4F0}"/>
                </a:ext>
              </a:extLst>
            </p:cNvPr>
            <p:cNvSpPr/>
            <p:nvPr/>
          </p:nvSpPr>
          <p:spPr>
            <a:xfrm>
              <a:off x="-19398" y="-1953616"/>
              <a:ext cx="876634" cy="604809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0 w 876634"/>
                <a:gd name="connsiteY0" fmla="*/ 312583 h 604809"/>
                <a:gd name="connsiteX1" fmla="*/ 876634 w 876634"/>
                <a:gd name="connsiteY1" fmla="*/ 0 h 604809"/>
                <a:gd name="connsiteX2" fmla="*/ 34638 w 876634"/>
                <a:gd name="connsiteY2" fmla="*/ 604809 h 604809"/>
                <a:gd name="connsiteX3" fmla="*/ 0 w 876634"/>
                <a:gd name="connsiteY3" fmla="*/ 312583 h 60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634" h="604809">
                  <a:moveTo>
                    <a:pt x="0" y="312583"/>
                  </a:moveTo>
                  <a:lnTo>
                    <a:pt x="876634" y="0"/>
                  </a:lnTo>
                  <a:lnTo>
                    <a:pt x="34638" y="604809"/>
                  </a:lnTo>
                  <a:lnTo>
                    <a:pt x="0" y="312583"/>
                  </a:lnTo>
                  <a:close/>
                </a:path>
              </a:pathLst>
            </a:custGeom>
            <a:solidFill>
              <a:srgbClr val="216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Triângulo isósceles 20">
              <a:extLst>
                <a:ext uri="{FF2B5EF4-FFF2-40B4-BE49-F238E27FC236}">
                  <a16:creationId xmlns:a16="http://schemas.microsoft.com/office/drawing/2014/main" id="{68981C4E-8BF1-4EAF-8376-32D5A74A5C18}"/>
                </a:ext>
              </a:extLst>
            </p:cNvPr>
            <p:cNvSpPr/>
            <p:nvPr/>
          </p:nvSpPr>
          <p:spPr>
            <a:xfrm rot="311145">
              <a:off x="-7918" y="-5798571"/>
              <a:ext cx="419863" cy="171440"/>
            </a:xfrm>
            <a:custGeom>
              <a:avLst/>
              <a:gdLst>
                <a:gd name="connsiteX0" fmla="*/ 0 w 1032045"/>
                <a:gd name="connsiteY0" fmla="*/ 895350 h 895350"/>
                <a:gd name="connsiteX1" fmla="*/ 516023 w 1032045"/>
                <a:gd name="connsiteY1" fmla="*/ 0 h 895350"/>
                <a:gd name="connsiteX2" fmla="*/ 1032045 w 1032045"/>
                <a:gd name="connsiteY2" fmla="*/ 895350 h 895350"/>
                <a:gd name="connsiteX3" fmla="*/ 0 w 1032045"/>
                <a:gd name="connsiteY3" fmla="*/ 895350 h 895350"/>
                <a:gd name="connsiteX0" fmla="*/ 0 w 1654345"/>
                <a:gd name="connsiteY0" fmla="*/ 412750 h 895350"/>
                <a:gd name="connsiteX1" fmla="*/ 1138323 w 1654345"/>
                <a:gd name="connsiteY1" fmla="*/ 0 h 895350"/>
                <a:gd name="connsiteX2" fmla="*/ 1654345 w 1654345"/>
                <a:gd name="connsiteY2" fmla="*/ 895350 h 895350"/>
                <a:gd name="connsiteX3" fmla="*/ 0 w 1654345"/>
                <a:gd name="connsiteY3" fmla="*/ 412750 h 895350"/>
                <a:gd name="connsiteX0" fmla="*/ 149055 w 1287378"/>
                <a:gd name="connsiteY0" fmla="*/ 412750 h 908050"/>
                <a:gd name="connsiteX1" fmla="*/ 1287378 w 1287378"/>
                <a:gd name="connsiteY1" fmla="*/ 0 h 908050"/>
                <a:gd name="connsiteX2" fmla="*/ 0 w 1287378"/>
                <a:gd name="connsiteY2" fmla="*/ 908050 h 908050"/>
                <a:gd name="connsiteX3" fmla="*/ 149055 w 1287378"/>
                <a:gd name="connsiteY3" fmla="*/ 412750 h 908050"/>
                <a:gd name="connsiteX0" fmla="*/ 149055 w 1287378"/>
                <a:gd name="connsiteY0" fmla="*/ 479425 h 974725"/>
                <a:gd name="connsiteX1" fmla="*/ 1287378 w 1287378"/>
                <a:gd name="connsiteY1" fmla="*/ 0 h 974725"/>
                <a:gd name="connsiteX2" fmla="*/ 0 w 1287378"/>
                <a:gd name="connsiteY2" fmla="*/ 974725 h 974725"/>
                <a:gd name="connsiteX3" fmla="*/ 149055 w 1287378"/>
                <a:gd name="connsiteY3" fmla="*/ 479425 h 974725"/>
                <a:gd name="connsiteX0" fmla="*/ 0 w 1138323"/>
                <a:gd name="connsiteY0" fmla="*/ 479425 h 869950"/>
                <a:gd name="connsiteX1" fmla="*/ 1138323 w 1138323"/>
                <a:gd name="connsiteY1" fmla="*/ 0 h 869950"/>
                <a:gd name="connsiteX2" fmla="*/ 289095 w 1138323"/>
                <a:gd name="connsiteY2" fmla="*/ 869950 h 869950"/>
                <a:gd name="connsiteX3" fmla="*/ 0 w 1138323"/>
                <a:gd name="connsiteY3" fmla="*/ 479425 h 869950"/>
                <a:gd name="connsiteX0" fmla="*/ 0 w 890673"/>
                <a:gd name="connsiteY0" fmla="*/ 398463 h 869950"/>
                <a:gd name="connsiteX1" fmla="*/ 890673 w 890673"/>
                <a:gd name="connsiteY1" fmla="*/ 0 h 869950"/>
                <a:gd name="connsiteX2" fmla="*/ 41445 w 890673"/>
                <a:gd name="connsiteY2" fmla="*/ 869950 h 869950"/>
                <a:gd name="connsiteX3" fmla="*/ 0 w 890673"/>
                <a:gd name="connsiteY3" fmla="*/ 398463 h 869950"/>
                <a:gd name="connsiteX0" fmla="*/ 0 w 862098"/>
                <a:gd name="connsiteY0" fmla="*/ 341313 h 869950"/>
                <a:gd name="connsiteX1" fmla="*/ 862098 w 862098"/>
                <a:gd name="connsiteY1" fmla="*/ 0 h 869950"/>
                <a:gd name="connsiteX2" fmla="*/ 12870 w 862098"/>
                <a:gd name="connsiteY2" fmla="*/ 869950 h 869950"/>
                <a:gd name="connsiteX3" fmla="*/ 0 w 862098"/>
                <a:gd name="connsiteY3" fmla="*/ 341313 h 869950"/>
                <a:gd name="connsiteX0" fmla="*/ 0 w 862098"/>
                <a:gd name="connsiteY0" fmla="*/ 341313 h 574675"/>
                <a:gd name="connsiteX1" fmla="*/ 862098 w 862098"/>
                <a:gd name="connsiteY1" fmla="*/ 0 h 574675"/>
                <a:gd name="connsiteX2" fmla="*/ 70020 w 862098"/>
                <a:gd name="connsiteY2" fmla="*/ 574675 h 574675"/>
                <a:gd name="connsiteX3" fmla="*/ 0 w 862098"/>
                <a:gd name="connsiteY3" fmla="*/ 341313 h 574675"/>
                <a:gd name="connsiteX0" fmla="*/ 10943 w 873041"/>
                <a:gd name="connsiteY0" fmla="*/ 341313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10943 w 873041"/>
                <a:gd name="connsiteY3" fmla="*/ 341313 h 674687"/>
                <a:gd name="connsiteX0" fmla="*/ 249786 w 873041"/>
                <a:gd name="connsiteY0" fmla="*/ 262191 h 674687"/>
                <a:gd name="connsiteX1" fmla="*/ 873041 w 873041"/>
                <a:gd name="connsiteY1" fmla="*/ 0 h 674687"/>
                <a:gd name="connsiteX2" fmla="*/ 0 w 873041"/>
                <a:gd name="connsiteY2" fmla="*/ 674687 h 674687"/>
                <a:gd name="connsiteX3" fmla="*/ 249786 w 873041"/>
                <a:gd name="connsiteY3" fmla="*/ 262191 h 674687"/>
                <a:gd name="connsiteX0" fmla="*/ 209202 w 832457"/>
                <a:gd name="connsiteY0" fmla="*/ 262191 h 653477"/>
                <a:gd name="connsiteX1" fmla="*/ 832457 w 832457"/>
                <a:gd name="connsiteY1" fmla="*/ 0 h 653477"/>
                <a:gd name="connsiteX2" fmla="*/ 0 w 832457"/>
                <a:gd name="connsiteY2" fmla="*/ 653477 h 653477"/>
                <a:gd name="connsiteX3" fmla="*/ 209202 w 832457"/>
                <a:gd name="connsiteY3" fmla="*/ 262191 h 653477"/>
                <a:gd name="connsiteX0" fmla="*/ 209202 w 841996"/>
                <a:gd name="connsiteY0" fmla="*/ 213523 h 604809"/>
                <a:gd name="connsiteX1" fmla="*/ 841996 w 841996"/>
                <a:gd name="connsiteY1" fmla="*/ 0 h 604809"/>
                <a:gd name="connsiteX2" fmla="*/ 0 w 841996"/>
                <a:gd name="connsiteY2" fmla="*/ 604809 h 604809"/>
                <a:gd name="connsiteX3" fmla="*/ 209202 w 841996"/>
                <a:gd name="connsiteY3" fmla="*/ 213523 h 604809"/>
                <a:gd name="connsiteX0" fmla="*/ 209202 w 1143907"/>
                <a:gd name="connsiteY0" fmla="*/ 4674 h 395960"/>
                <a:gd name="connsiteX1" fmla="*/ 1143907 w 1143907"/>
                <a:gd name="connsiteY1" fmla="*/ 0 h 395960"/>
                <a:gd name="connsiteX2" fmla="*/ 0 w 1143907"/>
                <a:gd name="connsiteY2" fmla="*/ 395960 h 395960"/>
                <a:gd name="connsiteX3" fmla="*/ 209202 w 1143907"/>
                <a:gd name="connsiteY3" fmla="*/ 4674 h 395960"/>
                <a:gd name="connsiteX0" fmla="*/ 209202 w 919236"/>
                <a:gd name="connsiteY0" fmla="*/ 189307 h 580593"/>
                <a:gd name="connsiteX1" fmla="*/ 919236 w 919236"/>
                <a:gd name="connsiteY1" fmla="*/ 0 h 580593"/>
                <a:gd name="connsiteX2" fmla="*/ 0 w 919236"/>
                <a:gd name="connsiteY2" fmla="*/ 580593 h 580593"/>
                <a:gd name="connsiteX3" fmla="*/ 209202 w 919236"/>
                <a:gd name="connsiteY3" fmla="*/ 189307 h 580593"/>
                <a:gd name="connsiteX0" fmla="*/ 209202 w 1136591"/>
                <a:gd name="connsiteY0" fmla="*/ 0 h 391286"/>
                <a:gd name="connsiteX1" fmla="*/ 1136591 w 1136591"/>
                <a:gd name="connsiteY1" fmla="*/ 114408 h 391286"/>
                <a:gd name="connsiteX2" fmla="*/ 0 w 1136591"/>
                <a:gd name="connsiteY2" fmla="*/ 391286 h 391286"/>
                <a:gd name="connsiteX3" fmla="*/ 209202 w 1136591"/>
                <a:gd name="connsiteY3" fmla="*/ 0 h 391286"/>
                <a:gd name="connsiteX0" fmla="*/ 142272 w 1069661"/>
                <a:gd name="connsiteY0" fmla="*/ 0 h 236081"/>
                <a:gd name="connsiteX1" fmla="*/ 1069661 w 1069661"/>
                <a:gd name="connsiteY1" fmla="*/ 114408 h 236081"/>
                <a:gd name="connsiteX2" fmla="*/ 0 w 1069661"/>
                <a:gd name="connsiteY2" fmla="*/ 236081 h 236081"/>
                <a:gd name="connsiteX3" fmla="*/ 142272 w 1069661"/>
                <a:gd name="connsiteY3" fmla="*/ 0 h 236081"/>
                <a:gd name="connsiteX0" fmla="*/ 157793 w 1085182"/>
                <a:gd name="connsiteY0" fmla="*/ 0 h 271020"/>
                <a:gd name="connsiteX1" fmla="*/ 1085182 w 1085182"/>
                <a:gd name="connsiteY1" fmla="*/ 114408 h 271020"/>
                <a:gd name="connsiteX2" fmla="*/ 0 w 1085182"/>
                <a:gd name="connsiteY2" fmla="*/ 271020 h 271020"/>
                <a:gd name="connsiteX3" fmla="*/ 157793 w 1085182"/>
                <a:gd name="connsiteY3" fmla="*/ 0 h 271020"/>
                <a:gd name="connsiteX0" fmla="*/ 674342 w 1085182"/>
                <a:gd name="connsiteY0" fmla="*/ 0 h 270079"/>
                <a:gd name="connsiteX1" fmla="*/ 1085182 w 1085182"/>
                <a:gd name="connsiteY1" fmla="*/ 113467 h 270079"/>
                <a:gd name="connsiteX2" fmla="*/ 0 w 1085182"/>
                <a:gd name="connsiteY2" fmla="*/ 270079 h 270079"/>
                <a:gd name="connsiteX3" fmla="*/ 674342 w 1085182"/>
                <a:gd name="connsiteY3" fmla="*/ 0 h 270079"/>
                <a:gd name="connsiteX0" fmla="*/ 9023 w 419863"/>
                <a:gd name="connsiteY0" fmla="*/ 0 h 171440"/>
                <a:gd name="connsiteX1" fmla="*/ 419863 w 419863"/>
                <a:gd name="connsiteY1" fmla="*/ 113467 h 171440"/>
                <a:gd name="connsiteX2" fmla="*/ 0 w 419863"/>
                <a:gd name="connsiteY2" fmla="*/ 171440 h 171440"/>
                <a:gd name="connsiteX3" fmla="*/ 9023 w 419863"/>
                <a:gd name="connsiteY3" fmla="*/ 0 h 17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63" h="171440">
                  <a:moveTo>
                    <a:pt x="9023" y="0"/>
                  </a:moveTo>
                  <a:lnTo>
                    <a:pt x="419863" y="113467"/>
                  </a:lnTo>
                  <a:lnTo>
                    <a:pt x="0" y="171440"/>
                  </a:lnTo>
                  <a:lnTo>
                    <a:pt x="9023" y="0"/>
                  </a:lnTo>
                  <a:close/>
                </a:path>
              </a:pathLst>
            </a:custGeom>
            <a:solidFill>
              <a:srgbClr val="1F6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Retângulo 53">
            <a:extLst>
              <a:ext uri="{FF2B5EF4-FFF2-40B4-BE49-F238E27FC236}">
                <a16:creationId xmlns:a16="http://schemas.microsoft.com/office/drawing/2014/main" id="{7E53ABCE-7C5E-4861-B4B8-3D7655F5DEA6}"/>
              </a:ext>
            </a:extLst>
          </p:cNvPr>
          <p:cNvSpPr/>
          <p:nvPr/>
        </p:nvSpPr>
        <p:spPr>
          <a:xfrm>
            <a:off x="4443752" y="342105"/>
            <a:ext cx="3311847" cy="58618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B</a:t>
            </a: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7B766D3A-69BA-45F8-914A-87BF16A3E203}"/>
              </a:ext>
            </a:extLst>
          </p:cNvPr>
          <p:cNvSpPr/>
          <p:nvPr/>
        </p:nvSpPr>
        <p:spPr>
          <a:xfrm>
            <a:off x="1104357" y="894521"/>
            <a:ext cx="3221146" cy="4770783"/>
          </a:xfrm>
          <a:prstGeom prst="rect">
            <a:avLst/>
          </a:prstGeom>
          <a:solidFill>
            <a:srgbClr val="14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989EEFE4-040A-4139-9646-ED06566DBD9A}"/>
              </a:ext>
            </a:extLst>
          </p:cNvPr>
          <p:cNvSpPr/>
          <p:nvPr/>
        </p:nvSpPr>
        <p:spPr>
          <a:xfrm>
            <a:off x="7866498" y="894521"/>
            <a:ext cx="3221146" cy="4770783"/>
          </a:xfrm>
          <a:prstGeom prst="rect">
            <a:avLst/>
          </a:prstGeom>
          <a:solidFill>
            <a:srgbClr val="14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6B1D32FC-F237-43DC-A044-3EC374A5BB5B}"/>
              </a:ext>
            </a:extLst>
          </p:cNvPr>
          <p:cNvSpPr/>
          <p:nvPr/>
        </p:nvSpPr>
        <p:spPr>
          <a:xfrm>
            <a:off x="1151737" y="960120"/>
            <a:ext cx="3112770" cy="4602481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0A9AFE68-1731-47D6-8F5B-3D690CDD9AD3}"/>
              </a:ext>
            </a:extLst>
          </p:cNvPr>
          <p:cNvSpPr/>
          <p:nvPr/>
        </p:nvSpPr>
        <p:spPr>
          <a:xfrm>
            <a:off x="7928792" y="989148"/>
            <a:ext cx="3112770" cy="4602481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2C21EEC-83BB-4E6D-87D7-5E677CEBD51A}"/>
              </a:ext>
            </a:extLst>
          </p:cNvPr>
          <p:cNvSpPr/>
          <p:nvPr/>
        </p:nvSpPr>
        <p:spPr>
          <a:xfrm>
            <a:off x="4506912" y="396240"/>
            <a:ext cx="3168505" cy="5760011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4C07386-1096-4939-A88A-4BDE383904BB}"/>
              </a:ext>
            </a:extLst>
          </p:cNvPr>
          <p:cNvSpPr txBox="1"/>
          <p:nvPr/>
        </p:nvSpPr>
        <p:spPr>
          <a:xfrm>
            <a:off x="4639511" y="3759839"/>
            <a:ext cx="29129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ALUNOS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PARTICIPANTES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3EDBF3C-0688-4342-9503-F14C56DD369B}"/>
              </a:ext>
            </a:extLst>
          </p:cNvPr>
          <p:cNvGrpSpPr/>
          <p:nvPr/>
        </p:nvGrpSpPr>
        <p:grpSpPr>
          <a:xfrm>
            <a:off x="5287168" y="5421313"/>
            <a:ext cx="1677194" cy="539934"/>
            <a:chOff x="5287168" y="5421313"/>
            <a:chExt cx="1677194" cy="539934"/>
          </a:xfrm>
        </p:grpSpPr>
        <p:sp>
          <p:nvSpPr>
            <p:cNvPr id="38" name="Retângulo 14">
              <a:extLst>
                <a:ext uri="{FF2B5EF4-FFF2-40B4-BE49-F238E27FC236}">
                  <a16:creationId xmlns:a16="http://schemas.microsoft.com/office/drawing/2014/main" id="{96A978EE-B626-44FF-866D-661DEBD64A81}"/>
                </a:ext>
              </a:extLst>
            </p:cNvPr>
            <p:cNvSpPr/>
            <p:nvPr/>
          </p:nvSpPr>
          <p:spPr>
            <a:xfrm>
              <a:off x="5346700" y="5504841"/>
              <a:ext cx="1617662" cy="456406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1AA5CCFF-0E25-4765-8A90-6FBE75F7A6EE}"/>
                </a:ext>
              </a:extLst>
            </p:cNvPr>
            <p:cNvGrpSpPr/>
            <p:nvPr/>
          </p:nvGrpSpPr>
          <p:grpSpPr>
            <a:xfrm>
              <a:off x="5287168" y="5421313"/>
              <a:ext cx="1617662" cy="461665"/>
              <a:chOff x="5287168" y="5421313"/>
              <a:chExt cx="1617662" cy="461665"/>
            </a:xfrm>
          </p:grpSpPr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34D9399D-D4A1-47A8-9FFD-30A88AC55758}"/>
                  </a:ext>
                </a:extLst>
              </p:cNvPr>
              <p:cNvSpPr/>
              <p:nvPr/>
            </p:nvSpPr>
            <p:spPr>
              <a:xfrm>
                <a:off x="5287168" y="5421313"/>
                <a:ext cx="1617662" cy="456406"/>
              </a:xfrm>
              <a:custGeom>
                <a:avLst/>
                <a:gdLst>
                  <a:gd name="connsiteX0" fmla="*/ 0 w 431800"/>
                  <a:gd name="connsiteY0" fmla="*/ 0 h 330200"/>
                  <a:gd name="connsiteX1" fmla="*/ 431800 w 431800"/>
                  <a:gd name="connsiteY1" fmla="*/ 0 h 330200"/>
                  <a:gd name="connsiteX2" fmla="*/ 431800 w 431800"/>
                  <a:gd name="connsiteY2" fmla="*/ 330200 h 330200"/>
                  <a:gd name="connsiteX3" fmla="*/ 0 w 431800"/>
                  <a:gd name="connsiteY3" fmla="*/ 330200 h 330200"/>
                  <a:gd name="connsiteX4" fmla="*/ 0 w 431800"/>
                  <a:gd name="connsiteY4" fmla="*/ 0 h 330200"/>
                  <a:gd name="connsiteX0" fmla="*/ 0 w 519906"/>
                  <a:gd name="connsiteY0" fmla="*/ 0 h 373063"/>
                  <a:gd name="connsiteX1" fmla="*/ 519906 w 519906"/>
                  <a:gd name="connsiteY1" fmla="*/ 42863 h 373063"/>
                  <a:gd name="connsiteX2" fmla="*/ 519906 w 519906"/>
                  <a:gd name="connsiteY2" fmla="*/ 373063 h 373063"/>
                  <a:gd name="connsiteX3" fmla="*/ 88106 w 519906"/>
                  <a:gd name="connsiteY3" fmla="*/ 373063 h 373063"/>
                  <a:gd name="connsiteX4" fmla="*/ 0 w 519906"/>
                  <a:gd name="connsiteY4" fmla="*/ 0 h 373063"/>
                  <a:gd name="connsiteX0" fmla="*/ 73819 w 593725"/>
                  <a:gd name="connsiteY0" fmla="*/ 0 h 437357"/>
                  <a:gd name="connsiteX1" fmla="*/ 593725 w 593725"/>
                  <a:gd name="connsiteY1" fmla="*/ 42863 h 437357"/>
                  <a:gd name="connsiteX2" fmla="*/ 593725 w 593725"/>
                  <a:gd name="connsiteY2" fmla="*/ 373063 h 437357"/>
                  <a:gd name="connsiteX3" fmla="*/ 0 w 593725"/>
                  <a:gd name="connsiteY3" fmla="*/ 437357 h 437357"/>
                  <a:gd name="connsiteX4" fmla="*/ 73819 w 593725"/>
                  <a:gd name="connsiteY4" fmla="*/ 0 h 437357"/>
                  <a:gd name="connsiteX0" fmla="*/ 73819 w 1617662"/>
                  <a:gd name="connsiteY0" fmla="*/ 9524 h 446881"/>
                  <a:gd name="connsiteX1" fmla="*/ 1617662 w 1617662"/>
                  <a:gd name="connsiteY1" fmla="*/ 0 h 446881"/>
                  <a:gd name="connsiteX2" fmla="*/ 593725 w 1617662"/>
                  <a:gd name="connsiteY2" fmla="*/ 382587 h 446881"/>
                  <a:gd name="connsiteX3" fmla="*/ 0 w 1617662"/>
                  <a:gd name="connsiteY3" fmla="*/ 446881 h 446881"/>
                  <a:gd name="connsiteX4" fmla="*/ 73819 w 1617662"/>
                  <a:gd name="connsiteY4" fmla="*/ 9524 h 446881"/>
                  <a:gd name="connsiteX0" fmla="*/ 73819 w 1617662"/>
                  <a:gd name="connsiteY0" fmla="*/ 9524 h 456406"/>
                  <a:gd name="connsiteX1" fmla="*/ 1617662 w 1617662"/>
                  <a:gd name="connsiteY1" fmla="*/ 0 h 456406"/>
                  <a:gd name="connsiteX2" fmla="*/ 1517650 w 1617662"/>
                  <a:gd name="connsiteY2" fmla="*/ 456406 h 456406"/>
                  <a:gd name="connsiteX3" fmla="*/ 0 w 1617662"/>
                  <a:gd name="connsiteY3" fmla="*/ 446881 h 456406"/>
                  <a:gd name="connsiteX4" fmla="*/ 73819 w 1617662"/>
                  <a:gd name="connsiteY4" fmla="*/ 9524 h 456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7662" h="456406">
                    <a:moveTo>
                      <a:pt x="73819" y="9524"/>
                    </a:moveTo>
                    <a:lnTo>
                      <a:pt x="1617662" y="0"/>
                    </a:lnTo>
                    <a:lnTo>
                      <a:pt x="1517650" y="456406"/>
                    </a:lnTo>
                    <a:lnTo>
                      <a:pt x="0" y="446881"/>
                    </a:lnTo>
                    <a:lnTo>
                      <a:pt x="73819" y="9524"/>
                    </a:lnTo>
                    <a:close/>
                  </a:path>
                </a:pathLst>
              </a:custGeom>
              <a:solidFill>
                <a:srgbClr val="F7F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A272388B-B733-47A6-AEA4-F918F04C8E4D}"/>
                  </a:ext>
                </a:extLst>
              </p:cNvPr>
              <p:cNvSpPr txBox="1"/>
              <p:nvPr/>
            </p:nvSpPr>
            <p:spPr>
              <a:xfrm>
                <a:off x="5606923" y="5421313"/>
                <a:ext cx="9781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2400" dirty="0">
                    <a:latin typeface="Burbank Big Condensed Black" pitchFamily="2" charset="0"/>
                  </a:rPr>
                  <a:t>INICIAR</a:t>
                </a:r>
                <a:endParaRPr lang="pt-BR" dirty="0">
                  <a:latin typeface="Burbank Big Condensed Black" pitchFamily="2" charset="0"/>
                </a:endParaRPr>
              </a:p>
            </p:txBody>
          </p:sp>
        </p:grpSp>
      </p:grpSp>
      <p:sp>
        <p:nvSpPr>
          <p:cNvPr id="27" name="Retângulo 26">
            <a:extLst>
              <a:ext uri="{FF2B5EF4-FFF2-40B4-BE49-F238E27FC236}">
                <a16:creationId xmlns:a16="http://schemas.microsoft.com/office/drawing/2014/main" id="{0B3C0E07-AE26-4E00-92DA-082AB6D6952B}"/>
              </a:ext>
            </a:extLst>
          </p:cNvPr>
          <p:cNvSpPr/>
          <p:nvPr/>
        </p:nvSpPr>
        <p:spPr>
          <a:xfrm>
            <a:off x="1147899" y="3073400"/>
            <a:ext cx="3116608" cy="2498443"/>
          </a:xfrm>
          <a:prstGeom prst="rect">
            <a:avLst/>
          </a:prstGeom>
          <a:gradFill flip="none" rotWithShape="1">
            <a:gsLst>
              <a:gs pos="0">
                <a:srgbClr val="214DB0"/>
              </a:gs>
              <a:gs pos="100000">
                <a:srgbClr val="1B96DC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B535D3E-D067-4A83-9706-8B3EC97BB008}"/>
              </a:ext>
            </a:extLst>
          </p:cNvPr>
          <p:cNvSpPr/>
          <p:nvPr/>
        </p:nvSpPr>
        <p:spPr>
          <a:xfrm>
            <a:off x="7931467" y="3086100"/>
            <a:ext cx="3108796" cy="2498443"/>
          </a:xfrm>
          <a:prstGeom prst="rect">
            <a:avLst/>
          </a:prstGeom>
          <a:gradFill flip="none" rotWithShape="1">
            <a:gsLst>
              <a:gs pos="0">
                <a:srgbClr val="214DB0"/>
              </a:gs>
              <a:gs pos="100000">
                <a:srgbClr val="1B96DC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5F4C35F3-FA84-4FB4-A43E-E60BEF6A1B9F}"/>
              </a:ext>
            </a:extLst>
          </p:cNvPr>
          <p:cNvSpPr txBox="1"/>
          <p:nvPr/>
        </p:nvSpPr>
        <p:spPr>
          <a:xfrm>
            <a:off x="2035384" y="4759953"/>
            <a:ext cx="1364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CURSO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B337F80C-5658-49D2-9EB6-2341E43ADCC7}"/>
              </a:ext>
            </a:extLst>
          </p:cNvPr>
          <p:cNvSpPr txBox="1"/>
          <p:nvPr/>
        </p:nvSpPr>
        <p:spPr>
          <a:xfrm>
            <a:off x="8016506" y="4759953"/>
            <a:ext cx="2901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rbank Big Condensed Black" pitchFamily="2" charset="0"/>
              </a:rPr>
              <a:t>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6636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953B610F-6461-4392-8CD8-274D422433F4}"/>
              </a:ext>
            </a:extLst>
          </p:cNvPr>
          <p:cNvGrpSpPr/>
          <p:nvPr/>
        </p:nvGrpSpPr>
        <p:grpSpPr>
          <a:xfrm>
            <a:off x="-38329" y="1"/>
            <a:ext cx="12249493" cy="6857998"/>
            <a:chOff x="-38329" y="-6257862"/>
            <a:chExt cx="12249493" cy="6857998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112F1EA3-7240-451A-8036-E5CE5BFC6411}"/>
                </a:ext>
              </a:extLst>
            </p:cNvPr>
            <p:cNvSpPr/>
            <p:nvPr/>
          </p:nvSpPr>
          <p:spPr>
            <a:xfrm>
              <a:off x="-38329" y="-6257862"/>
              <a:ext cx="12230329" cy="6857998"/>
            </a:xfrm>
            <a:prstGeom prst="rect">
              <a:avLst/>
            </a:prstGeom>
            <a:gradFill flip="none" rotWithShape="1">
              <a:gsLst>
                <a:gs pos="100000">
                  <a:srgbClr val="3190FA"/>
                </a:gs>
                <a:gs pos="52200">
                  <a:srgbClr val="53B9FF"/>
                </a:gs>
                <a:gs pos="0">
                  <a:srgbClr val="4BAAFD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1AFD381-298F-4F21-ACE6-38BAA01D2A98}"/>
                </a:ext>
              </a:extLst>
            </p:cNvPr>
            <p:cNvSpPr/>
            <p:nvPr/>
          </p:nvSpPr>
          <p:spPr>
            <a:xfrm>
              <a:off x="-19165" y="-3752850"/>
              <a:ext cx="12230329" cy="4352986"/>
            </a:xfrm>
            <a:prstGeom prst="rect">
              <a:avLst/>
            </a:prstGeom>
            <a:gradFill flip="none" rotWithShape="1">
              <a:gsLst>
                <a:gs pos="100000">
                  <a:srgbClr val="2356AA">
                    <a:alpha val="0"/>
                  </a:srgbClr>
                </a:gs>
                <a:gs pos="41000">
                  <a:srgbClr val="2356AA">
                    <a:lumMod val="75000"/>
                  </a:srgbClr>
                </a:gs>
                <a:gs pos="53000">
                  <a:srgbClr val="2356AA">
                    <a:alpha val="7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287C6748-84D1-4F0D-BDB8-10B8E43750C1}"/>
              </a:ext>
            </a:extLst>
          </p:cNvPr>
          <p:cNvGrpSpPr/>
          <p:nvPr/>
        </p:nvGrpSpPr>
        <p:grpSpPr>
          <a:xfrm>
            <a:off x="5450049" y="1875217"/>
            <a:ext cx="2375993" cy="3357183"/>
            <a:chOff x="4443752" y="342105"/>
            <a:chExt cx="3311847" cy="5861845"/>
          </a:xfrm>
        </p:grpSpPr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0077A45-2A4C-48E0-A323-4CDA060B7E04}"/>
                </a:ext>
              </a:extLst>
            </p:cNvPr>
            <p:cNvSpPr/>
            <p:nvPr/>
          </p:nvSpPr>
          <p:spPr>
            <a:xfrm>
              <a:off x="4443752" y="342105"/>
              <a:ext cx="3311847" cy="5861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8E89AB91-2AA2-48A1-91D3-9A780D585D90}"/>
                </a:ext>
              </a:extLst>
            </p:cNvPr>
            <p:cNvSpPr/>
            <p:nvPr/>
          </p:nvSpPr>
          <p:spPr>
            <a:xfrm>
              <a:off x="4533639" y="433143"/>
              <a:ext cx="3118269" cy="5677377"/>
            </a:xfrm>
            <a:prstGeom prst="rect">
              <a:avLst/>
            </a:prstGeom>
            <a:blipFill dpi="0" rotWithShape="1">
              <a:blip r:embed="rId3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BB787720-8E3F-4C49-B3AB-77AB50C6ED55}"/>
              </a:ext>
            </a:extLst>
          </p:cNvPr>
          <p:cNvGrpSpPr/>
          <p:nvPr/>
        </p:nvGrpSpPr>
        <p:grpSpPr>
          <a:xfrm>
            <a:off x="3053597" y="1874520"/>
            <a:ext cx="2308489" cy="3357880"/>
            <a:chOff x="4443752" y="342105"/>
            <a:chExt cx="3311847" cy="5861845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5980ADA2-018A-4D67-8ED0-5529F21099A8}"/>
                </a:ext>
              </a:extLst>
            </p:cNvPr>
            <p:cNvSpPr/>
            <p:nvPr/>
          </p:nvSpPr>
          <p:spPr>
            <a:xfrm>
              <a:off x="4443752" y="342105"/>
              <a:ext cx="3311847" cy="5861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CC1A89D7-965E-4786-9F54-E5056F918B88}"/>
                </a:ext>
              </a:extLst>
            </p:cNvPr>
            <p:cNvSpPr/>
            <p:nvPr/>
          </p:nvSpPr>
          <p:spPr>
            <a:xfrm>
              <a:off x="4533639" y="433143"/>
              <a:ext cx="3118268" cy="5677377"/>
            </a:xfrm>
            <a:prstGeom prst="rect">
              <a:avLst/>
            </a:prstGeom>
            <a:blipFill dpi="0" rotWithShape="1">
              <a:blip r:embed="rId5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96D7A53-32DD-4F6C-B84C-99D34D5F1451}"/>
              </a:ext>
            </a:extLst>
          </p:cNvPr>
          <p:cNvGrpSpPr/>
          <p:nvPr/>
        </p:nvGrpSpPr>
        <p:grpSpPr>
          <a:xfrm>
            <a:off x="-38329" y="5296749"/>
            <a:ext cx="3236951" cy="539934"/>
            <a:chOff x="4685902" y="4433294"/>
            <a:chExt cx="3236951" cy="539934"/>
          </a:xfrm>
        </p:grpSpPr>
        <p:sp>
          <p:nvSpPr>
            <p:cNvPr id="66" name="Retângulo 14">
              <a:extLst>
                <a:ext uri="{FF2B5EF4-FFF2-40B4-BE49-F238E27FC236}">
                  <a16:creationId xmlns:a16="http://schemas.microsoft.com/office/drawing/2014/main" id="{307C6A6C-91A2-446E-8CDE-E98FD174AC98}"/>
                </a:ext>
              </a:extLst>
            </p:cNvPr>
            <p:cNvSpPr/>
            <p:nvPr/>
          </p:nvSpPr>
          <p:spPr>
            <a:xfrm>
              <a:off x="4779205" y="4516822"/>
              <a:ext cx="3143648" cy="456406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Retângulo 14">
              <a:extLst>
                <a:ext uri="{FF2B5EF4-FFF2-40B4-BE49-F238E27FC236}">
                  <a16:creationId xmlns:a16="http://schemas.microsoft.com/office/drawing/2014/main" id="{CC03D0B5-86BE-432F-B341-E79C28511B27}"/>
                </a:ext>
              </a:extLst>
            </p:cNvPr>
            <p:cNvSpPr/>
            <p:nvPr/>
          </p:nvSpPr>
          <p:spPr>
            <a:xfrm>
              <a:off x="4685902" y="4433294"/>
              <a:ext cx="3143648" cy="456406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rgbClr val="F7F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AFD1E231-615B-484F-932B-6BDF68B7B723}"/>
                </a:ext>
              </a:extLst>
            </p:cNvPr>
            <p:cNvSpPr txBox="1"/>
            <p:nvPr/>
          </p:nvSpPr>
          <p:spPr>
            <a:xfrm>
              <a:off x="5558294" y="4433294"/>
              <a:ext cx="14526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dirty="0">
                  <a:latin typeface="Burbank Big Condensed Black" pitchFamily="2" charset="0"/>
                </a:rPr>
                <a:t>FELIPE BRÁS</a:t>
              </a:r>
              <a:endParaRPr lang="pt-BR" dirty="0">
                <a:latin typeface="Burbank Big Condensed Black" pitchFamily="2" charset="0"/>
              </a:endParaRP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454F5061-EA03-4883-8E57-A5377D94B2F8}"/>
              </a:ext>
            </a:extLst>
          </p:cNvPr>
          <p:cNvGrpSpPr/>
          <p:nvPr/>
        </p:nvGrpSpPr>
        <p:grpSpPr>
          <a:xfrm>
            <a:off x="7904021" y="1874520"/>
            <a:ext cx="2308489" cy="3357880"/>
            <a:chOff x="4443752" y="342105"/>
            <a:chExt cx="3311847" cy="5861845"/>
          </a:xfrm>
        </p:grpSpPr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2FD8C6FF-7E0B-4D88-9243-A1836A16BEFD}"/>
                </a:ext>
              </a:extLst>
            </p:cNvPr>
            <p:cNvSpPr/>
            <p:nvPr/>
          </p:nvSpPr>
          <p:spPr>
            <a:xfrm>
              <a:off x="4443752" y="342105"/>
              <a:ext cx="3311847" cy="5861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D290B104-9A6E-476C-B3E6-65DBEAB9B28A}"/>
                </a:ext>
              </a:extLst>
            </p:cNvPr>
            <p:cNvSpPr/>
            <p:nvPr/>
          </p:nvSpPr>
          <p:spPr>
            <a:xfrm>
              <a:off x="4533639" y="433143"/>
              <a:ext cx="3118268" cy="5677377"/>
            </a:xfrm>
            <a:prstGeom prst="rect">
              <a:avLst/>
            </a:prstGeom>
            <a:blipFill dpi="0" rotWithShape="1">
              <a:blip r:embed="rId7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58237D68-B0FF-47C4-97A9-534C8C8A7893}"/>
              </a:ext>
            </a:extLst>
          </p:cNvPr>
          <p:cNvGrpSpPr/>
          <p:nvPr/>
        </p:nvGrpSpPr>
        <p:grpSpPr>
          <a:xfrm>
            <a:off x="118495" y="1075875"/>
            <a:ext cx="2857545" cy="4156525"/>
            <a:chOff x="-194287" y="1874520"/>
            <a:chExt cx="2308489" cy="3357880"/>
          </a:xfrm>
        </p:grpSpPr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F3EA0E37-1B63-4A9C-A07F-F63427DB99EA}"/>
                </a:ext>
              </a:extLst>
            </p:cNvPr>
            <p:cNvSpPr/>
            <p:nvPr/>
          </p:nvSpPr>
          <p:spPr>
            <a:xfrm>
              <a:off x="-194287" y="1874520"/>
              <a:ext cx="2308489" cy="33578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8FDE1967-8139-41D5-808B-5194787CB67D}"/>
                </a:ext>
              </a:extLst>
            </p:cNvPr>
            <p:cNvSpPr/>
            <p:nvPr/>
          </p:nvSpPr>
          <p:spPr>
            <a:xfrm>
              <a:off x="-131632" y="1926670"/>
              <a:ext cx="2173557" cy="3252210"/>
            </a:xfrm>
            <a:prstGeom prst="rect">
              <a:avLst/>
            </a:prstGeom>
            <a:blipFill dpi="0" rotWithShape="1">
              <a:blip r:embed="rId9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08CE8B3F-7283-4AD0-A657-6C587D02E015}"/>
              </a:ext>
            </a:extLst>
          </p:cNvPr>
          <p:cNvGrpSpPr/>
          <p:nvPr/>
        </p:nvGrpSpPr>
        <p:grpSpPr>
          <a:xfrm>
            <a:off x="10304321" y="1874520"/>
            <a:ext cx="2308489" cy="3357880"/>
            <a:chOff x="10115239" y="1874520"/>
            <a:chExt cx="2308489" cy="3357880"/>
          </a:xfrm>
        </p:grpSpPr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C3E97D58-0331-4A03-86A1-C603E5BCC9C6}"/>
                </a:ext>
              </a:extLst>
            </p:cNvPr>
            <p:cNvSpPr/>
            <p:nvPr/>
          </p:nvSpPr>
          <p:spPr>
            <a:xfrm>
              <a:off x="10115239" y="1874520"/>
              <a:ext cx="2308489" cy="33578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671E17EE-63D5-4432-A416-32625DFFDADF}"/>
                </a:ext>
              </a:extLst>
            </p:cNvPr>
            <p:cNvSpPr/>
            <p:nvPr/>
          </p:nvSpPr>
          <p:spPr>
            <a:xfrm>
              <a:off x="10177894" y="1926670"/>
              <a:ext cx="2173557" cy="3252210"/>
            </a:xfrm>
            <a:prstGeom prst="rect">
              <a:avLst/>
            </a:prstGeom>
            <a:blipFill dpi="0" rotWithShape="1">
              <a:blip r:embed="rId11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ED8F5EB1-FEFB-42B2-A1FF-8CA7B926B5CF}"/>
              </a:ext>
            </a:extLst>
          </p:cNvPr>
          <p:cNvGrpSpPr/>
          <p:nvPr/>
        </p:nvGrpSpPr>
        <p:grpSpPr>
          <a:xfrm>
            <a:off x="173133" y="4140379"/>
            <a:ext cx="11845734" cy="814160"/>
            <a:chOff x="173133" y="-3685043"/>
            <a:chExt cx="11845734" cy="814160"/>
          </a:xfrm>
        </p:grpSpPr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0CE86C86-82BF-4516-86C3-1525CBA52280}"/>
                </a:ext>
              </a:extLst>
            </p:cNvPr>
            <p:cNvGrpSpPr/>
            <p:nvPr/>
          </p:nvGrpSpPr>
          <p:grpSpPr>
            <a:xfrm>
              <a:off x="173133" y="-3685043"/>
              <a:ext cx="845084" cy="814160"/>
              <a:chOff x="1235170" y="-3685043"/>
              <a:chExt cx="845084" cy="814160"/>
            </a:xfrm>
          </p:grpSpPr>
          <p:sp>
            <p:nvSpPr>
              <p:cNvPr id="60" name="Forma Livre: Forma 59">
                <a:extLst>
                  <a:ext uri="{FF2B5EF4-FFF2-40B4-BE49-F238E27FC236}">
                    <a16:creationId xmlns:a16="http://schemas.microsoft.com/office/drawing/2014/main" id="{3F41948C-1F7B-4646-8DA3-8BC32F19CE91}"/>
                  </a:ext>
                </a:extLst>
              </p:cNvPr>
              <p:cNvSpPr/>
              <p:nvPr/>
            </p:nvSpPr>
            <p:spPr>
              <a:xfrm>
                <a:off x="1299690" y="-365828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2A51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id="{92F21078-2D70-479A-8290-8D22D2438F30}"/>
                  </a:ext>
                </a:extLst>
              </p:cNvPr>
              <p:cNvSpPr/>
              <p:nvPr/>
            </p:nvSpPr>
            <p:spPr>
              <a:xfrm>
                <a:off x="1235170" y="-368504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00E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A4CAFB6D-829F-4CE7-9288-DCC6DBD21872}"/>
                </a:ext>
              </a:extLst>
            </p:cNvPr>
            <p:cNvGrpSpPr/>
            <p:nvPr/>
          </p:nvGrpSpPr>
          <p:grpSpPr>
            <a:xfrm flipH="1">
              <a:off x="11173783" y="-3685043"/>
              <a:ext cx="845084" cy="814160"/>
              <a:chOff x="1235170" y="-3685043"/>
              <a:chExt cx="845084" cy="814160"/>
            </a:xfrm>
          </p:grpSpPr>
          <p:sp>
            <p:nvSpPr>
              <p:cNvPr id="58" name="Forma Livre: Forma 57">
                <a:extLst>
                  <a:ext uri="{FF2B5EF4-FFF2-40B4-BE49-F238E27FC236}">
                    <a16:creationId xmlns:a16="http://schemas.microsoft.com/office/drawing/2014/main" id="{E50E6DFE-950D-4A9B-B5A7-F3C4C52C8793}"/>
                  </a:ext>
                </a:extLst>
              </p:cNvPr>
              <p:cNvSpPr/>
              <p:nvPr/>
            </p:nvSpPr>
            <p:spPr>
              <a:xfrm>
                <a:off x="1299690" y="-365828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2A51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id="{4AE3A92B-E008-44EE-958B-6B54B5F9EEF1}"/>
                  </a:ext>
                </a:extLst>
              </p:cNvPr>
              <p:cNvSpPr/>
              <p:nvPr/>
            </p:nvSpPr>
            <p:spPr>
              <a:xfrm>
                <a:off x="1235170" y="-368504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00E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E086290B-AFB6-4AB2-96D1-BC693E18AC58}"/>
              </a:ext>
            </a:extLst>
          </p:cNvPr>
          <p:cNvGrpSpPr/>
          <p:nvPr/>
        </p:nvGrpSpPr>
        <p:grpSpPr>
          <a:xfrm>
            <a:off x="4959661" y="168381"/>
            <a:ext cx="2615579" cy="276999"/>
            <a:chOff x="3797182" y="168381"/>
            <a:chExt cx="2615579" cy="276999"/>
          </a:xfrm>
        </p:grpSpPr>
        <p:grpSp>
          <p:nvGrpSpPr>
            <p:cNvPr id="71" name="Agrupar 70">
              <a:extLst>
                <a:ext uri="{FF2B5EF4-FFF2-40B4-BE49-F238E27FC236}">
                  <a16:creationId xmlns:a16="http://schemas.microsoft.com/office/drawing/2014/main" id="{EAF3FF0F-C471-4D93-BB79-19E85EC22A05}"/>
                </a:ext>
              </a:extLst>
            </p:cNvPr>
            <p:cNvGrpSpPr/>
            <p:nvPr/>
          </p:nvGrpSpPr>
          <p:grpSpPr>
            <a:xfrm>
              <a:off x="4514502" y="168381"/>
              <a:ext cx="821366" cy="276999"/>
              <a:chOff x="5402108" y="5378286"/>
              <a:chExt cx="1387782" cy="542458"/>
            </a:xfrm>
          </p:grpSpPr>
          <p:sp>
            <p:nvSpPr>
              <p:cNvPr id="77" name="Retângulo 14">
                <a:extLst>
                  <a:ext uri="{FF2B5EF4-FFF2-40B4-BE49-F238E27FC236}">
                    <a16:creationId xmlns:a16="http://schemas.microsoft.com/office/drawing/2014/main" id="{2A9855D1-837D-488B-9588-C1D074341AB4}"/>
                  </a:ext>
                </a:extLst>
              </p:cNvPr>
              <p:cNvSpPr/>
              <p:nvPr/>
            </p:nvSpPr>
            <p:spPr>
              <a:xfrm>
                <a:off x="5402108" y="5421313"/>
                <a:ext cx="1387782" cy="456407"/>
              </a:xfrm>
              <a:custGeom>
                <a:avLst/>
                <a:gdLst>
                  <a:gd name="connsiteX0" fmla="*/ 0 w 431800"/>
                  <a:gd name="connsiteY0" fmla="*/ 0 h 330200"/>
                  <a:gd name="connsiteX1" fmla="*/ 431800 w 431800"/>
                  <a:gd name="connsiteY1" fmla="*/ 0 h 330200"/>
                  <a:gd name="connsiteX2" fmla="*/ 431800 w 431800"/>
                  <a:gd name="connsiteY2" fmla="*/ 330200 h 330200"/>
                  <a:gd name="connsiteX3" fmla="*/ 0 w 431800"/>
                  <a:gd name="connsiteY3" fmla="*/ 330200 h 330200"/>
                  <a:gd name="connsiteX4" fmla="*/ 0 w 431800"/>
                  <a:gd name="connsiteY4" fmla="*/ 0 h 330200"/>
                  <a:gd name="connsiteX0" fmla="*/ 0 w 519906"/>
                  <a:gd name="connsiteY0" fmla="*/ 0 h 373063"/>
                  <a:gd name="connsiteX1" fmla="*/ 519906 w 519906"/>
                  <a:gd name="connsiteY1" fmla="*/ 42863 h 373063"/>
                  <a:gd name="connsiteX2" fmla="*/ 519906 w 519906"/>
                  <a:gd name="connsiteY2" fmla="*/ 373063 h 373063"/>
                  <a:gd name="connsiteX3" fmla="*/ 88106 w 519906"/>
                  <a:gd name="connsiteY3" fmla="*/ 373063 h 373063"/>
                  <a:gd name="connsiteX4" fmla="*/ 0 w 519906"/>
                  <a:gd name="connsiteY4" fmla="*/ 0 h 373063"/>
                  <a:gd name="connsiteX0" fmla="*/ 73819 w 593725"/>
                  <a:gd name="connsiteY0" fmla="*/ 0 h 437357"/>
                  <a:gd name="connsiteX1" fmla="*/ 593725 w 593725"/>
                  <a:gd name="connsiteY1" fmla="*/ 42863 h 437357"/>
                  <a:gd name="connsiteX2" fmla="*/ 593725 w 593725"/>
                  <a:gd name="connsiteY2" fmla="*/ 373063 h 437357"/>
                  <a:gd name="connsiteX3" fmla="*/ 0 w 593725"/>
                  <a:gd name="connsiteY3" fmla="*/ 437357 h 437357"/>
                  <a:gd name="connsiteX4" fmla="*/ 73819 w 593725"/>
                  <a:gd name="connsiteY4" fmla="*/ 0 h 437357"/>
                  <a:gd name="connsiteX0" fmla="*/ 73819 w 1617662"/>
                  <a:gd name="connsiteY0" fmla="*/ 9524 h 446881"/>
                  <a:gd name="connsiteX1" fmla="*/ 1617662 w 1617662"/>
                  <a:gd name="connsiteY1" fmla="*/ 0 h 446881"/>
                  <a:gd name="connsiteX2" fmla="*/ 593725 w 1617662"/>
                  <a:gd name="connsiteY2" fmla="*/ 382587 h 446881"/>
                  <a:gd name="connsiteX3" fmla="*/ 0 w 1617662"/>
                  <a:gd name="connsiteY3" fmla="*/ 446881 h 446881"/>
                  <a:gd name="connsiteX4" fmla="*/ 73819 w 1617662"/>
                  <a:gd name="connsiteY4" fmla="*/ 9524 h 446881"/>
                  <a:gd name="connsiteX0" fmla="*/ 73819 w 1617662"/>
                  <a:gd name="connsiteY0" fmla="*/ 9524 h 456406"/>
                  <a:gd name="connsiteX1" fmla="*/ 1617662 w 1617662"/>
                  <a:gd name="connsiteY1" fmla="*/ 0 h 456406"/>
                  <a:gd name="connsiteX2" fmla="*/ 1517650 w 1617662"/>
                  <a:gd name="connsiteY2" fmla="*/ 456406 h 456406"/>
                  <a:gd name="connsiteX3" fmla="*/ 0 w 1617662"/>
                  <a:gd name="connsiteY3" fmla="*/ 446881 h 456406"/>
                  <a:gd name="connsiteX4" fmla="*/ 73819 w 1617662"/>
                  <a:gd name="connsiteY4" fmla="*/ 9524 h 456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7662" h="456406">
                    <a:moveTo>
                      <a:pt x="73819" y="9524"/>
                    </a:moveTo>
                    <a:lnTo>
                      <a:pt x="1617662" y="0"/>
                    </a:lnTo>
                    <a:lnTo>
                      <a:pt x="1517650" y="456406"/>
                    </a:lnTo>
                    <a:lnTo>
                      <a:pt x="0" y="446881"/>
                    </a:lnTo>
                    <a:lnTo>
                      <a:pt x="73819" y="952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50"/>
              </a:p>
            </p:txBody>
          </p:sp>
          <p:sp>
            <p:nvSpPr>
              <p:cNvPr id="78" name="CaixaDeTexto 77">
                <a:extLst>
                  <a:ext uri="{FF2B5EF4-FFF2-40B4-BE49-F238E27FC236}">
                    <a16:creationId xmlns:a16="http://schemas.microsoft.com/office/drawing/2014/main" id="{65D0B292-4205-4085-BA46-DD9070857DEA}"/>
                  </a:ext>
                </a:extLst>
              </p:cNvPr>
              <p:cNvSpPr txBox="1"/>
              <p:nvPr/>
            </p:nvSpPr>
            <p:spPr>
              <a:xfrm>
                <a:off x="5590605" y="5378286"/>
                <a:ext cx="1010789" cy="542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200" dirty="0">
                    <a:solidFill>
                      <a:srgbClr val="000054"/>
                    </a:solidFill>
                    <a:latin typeface="Burbank Big Condensed Black" pitchFamily="2" charset="0"/>
                  </a:rPr>
                  <a:t>ALUNOS</a:t>
                </a:r>
                <a:endParaRPr lang="pt-BR" sz="1050" dirty="0">
                  <a:solidFill>
                    <a:srgbClr val="000054"/>
                  </a:solidFill>
                  <a:latin typeface="Burbank Big Condensed Black" pitchFamily="2" charset="0"/>
                </a:endParaRPr>
              </a:p>
            </p:txBody>
          </p:sp>
        </p:grpSp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id="{F6065800-7F72-4B70-AFAC-38127F3EB99E}"/>
                </a:ext>
              </a:extLst>
            </p:cNvPr>
            <p:cNvSpPr txBox="1"/>
            <p:nvPr/>
          </p:nvSpPr>
          <p:spPr>
            <a:xfrm>
              <a:off x="3797182" y="168381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A10FA1E1-6157-426E-9345-E5961E4C4D3A}"/>
                </a:ext>
              </a:extLst>
            </p:cNvPr>
            <p:cNvSpPr txBox="1"/>
            <p:nvPr/>
          </p:nvSpPr>
          <p:spPr>
            <a:xfrm>
              <a:off x="5413770" y="168381"/>
              <a:ext cx="998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8162696"/>
      </p:ext>
    </p:extLst>
  </p:cSld>
  <p:clrMapOvr>
    <a:masterClrMapping/>
  </p:clrMapOvr>
  <p:transition advTm="1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953B610F-6461-4392-8CD8-274D422433F4}"/>
              </a:ext>
            </a:extLst>
          </p:cNvPr>
          <p:cNvGrpSpPr/>
          <p:nvPr/>
        </p:nvGrpSpPr>
        <p:grpSpPr>
          <a:xfrm>
            <a:off x="-38329" y="1"/>
            <a:ext cx="12249493" cy="6857998"/>
            <a:chOff x="-38329" y="-6257862"/>
            <a:chExt cx="12249493" cy="6857998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112F1EA3-7240-451A-8036-E5CE5BFC6411}"/>
                </a:ext>
              </a:extLst>
            </p:cNvPr>
            <p:cNvSpPr/>
            <p:nvPr/>
          </p:nvSpPr>
          <p:spPr>
            <a:xfrm>
              <a:off x="-38329" y="-6257862"/>
              <a:ext cx="12230329" cy="6857998"/>
            </a:xfrm>
            <a:prstGeom prst="rect">
              <a:avLst/>
            </a:prstGeom>
            <a:gradFill flip="none" rotWithShape="1">
              <a:gsLst>
                <a:gs pos="100000">
                  <a:srgbClr val="3190FA"/>
                </a:gs>
                <a:gs pos="52200">
                  <a:srgbClr val="53B9FF"/>
                </a:gs>
                <a:gs pos="0">
                  <a:srgbClr val="4BAAFD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1AFD381-298F-4F21-ACE6-38BAA01D2A98}"/>
                </a:ext>
              </a:extLst>
            </p:cNvPr>
            <p:cNvSpPr/>
            <p:nvPr/>
          </p:nvSpPr>
          <p:spPr>
            <a:xfrm>
              <a:off x="-19165" y="-3752850"/>
              <a:ext cx="12230329" cy="4352986"/>
            </a:xfrm>
            <a:prstGeom prst="rect">
              <a:avLst/>
            </a:prstGeom>
            <a:gradFill flip="none" rotWithShape="1">
              <a:gsLst>
                <a:gs pos="100000">
                  <a:srgbClr val="2356AA">
                    <a:alpha val="0"/>
                  </a:srgbClr>
                </a:gs>
                <a:gs pos="41000">
                  <a:srgbClr val="2356AA">
                    <a:lumMod val="75000"/>
                  </a:srgbClr>
                </a:gs>
                <a:gs pos="53000">
                  <a:srgbClr val="2356AA">
                    <a:alpha val="7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5" name="Imagem 4" descr="Interface gráfica do usuário, Aplicativo&#10;&#10;Descrição gerada automaticamente" hidden="1">
            <a:extLst>
              <a:ext uri="{FF2B5EF4-FFF2-40B4-BE49-F238E27FC236}">
                <a16:creationId xmlns:a16="http://schemas.microsoft.com/office/drawing/2014/main" id="{49C93DAB-0DB5-4A45-A571-7C2ACAC1A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287C6748-84D1-4F0D-BDB8-10B8E43750C1}"/>
              </a:ext>
            </a:extLst>
          </p:cNvPr>
          <p:cNvGrpSpPr/>
          <p:nvPr/>
        </p:nvGrpSpPr>
        <p:grpSpPr>
          <a:xfrm>
            <a:off x="5180146" y="1875217"/>
            <a:ext cx="2375993" cy="3357183"/>
            <a:chOff x="4443752" y="342105"/>
            <a:chExt cx="3311847" cy="5861845"/>
          </a:xfrm>
        </p:grpSpPr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0077A45-2A4C-48E0-A323-4CDA060B7E04}"/>
                </a:ext>
              </a:extLst>
            </p:cNvPr>
            <p:cNvSpPr/>
            <p:nvPr/>
          </p:nvSpPr>
          <p:spPr>
            <a:xfrm>
              <a:off x="4443752" y="342105"/>
              <a:ext cx="3311847" cy="5861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8E89AB91-2AA2-48A1-91D3-9A780D585D90}"/>
                </a:ext>
              </a:extLst>
            </p:cNvPr>
            <p:cNvSpPr/>
            <p:nvPr/>
          </p:nvSpPr>
          <p:spPr>
            <a:xfrm>
              <a:off x="4533639" y="433143"/>
              <a:ext cx="3118269" cy="5677377"/>
            </a:xfrm>
            <a:prstGeom prst="rect">
              <a:avLst/>
            </a:prstGeom>
            <a:blipFill dpi="0" rotWithShape="1">
              <a:blip r:embed="rId3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BB787720-8E3F-4C49-B3AB-77AB50C6ED55}"/>
              </a:ext>
            </a:extLst>
          </p:cNvPr>
          <p:cNvGrpSpPr/>
          <p:nvPr/>
        </p:nvGrpSpPr>
        <p:grpSpPr>
          <a:xfrm>
            <a:off x="2206013" y="1076187"/>
            <a:ext cx="2857330" cy="4156213"/>
            <a:chOff x="4443752" y="342105"/>
            <a:chExt cx="3311847" cy="5861845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5980ADA2-018A-4D67-8ED0-5529F21099A8}"/>
                </a:ext>
              </a:extLst>
            </p:cNvPr>
            <p:cNvSpPr/>
            <p:nvPr/>
          </p:nvSpPr>
          <p:spPr>
            <a:xfrm>
              <a:off x="4443752" y="342105"/>
              <a:ext cx="3311847" cy="5861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CC1A89D7-965E-4786-9F54-E5056F918B88}"/>
                </a:ext>
              </a:extLst>
            </p:cNvPr>
            <p:cNvSpPr/>
            <p:nvPr/>
          </p:nvSpPr>
          <p:spPr>
            <a:xfrm>
              <a:off x="4533639" y="433143"/>
              <a:ext cx="3118268" cy="5677377"/>
            </a:xfrm>
            <a:prstGeom prst="rect">
              <a:avLst/>
            </a:prstGeom>
            <a:blipFill dpi="0" rotWithShape="1">
              <a:blip r:embed="rId5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96D7A53-32DD-4F6C-B84C-99D34D5F1451}"/>
              </a:ext>
            </a:extLst>
          </p:cNvPr>
          <p:cNvGrpSpPr/>
          <p:nvPr/>
        </p:nvGrpSpPr>
        <p:grpSpPr>
          <a:xfrm>
            <a:off x="2005181" y="5296749"/>
            <a:ext cx="3236951" cy="539934"/>
            <a:chOff x="4685902" y="4433294"/>
            <a:chExt cx="3236951" cy="539934"/>
          </a:xfrm>
        </p:grpSpPr>
        <p:sp>
          <p:nvSpPr>
            <p:cNvPr id="66" name="Retângulo 14">
              <a:extLst>
                <a:ext uri="{FF2B5EF4-FFF2-40B4-BE49-F238E27FC236}">
                  <a16:creationId xmlns:a16="http://schemas.microsoft.com/office/drawing/2014/main" id="{307C6A6C-91A2-446E-8CDE-E98FD174AC98}"/>
                </a:ext>
              </a:extLst>
            </p:cNvPr>
            <p:cNvSpPr/>
            <p:nvPr/>
          </p:nvSpPr>
          <p:spPr>
            <a:xfrm>
              <a:off x="4779205" y="4516822"/>
              <a:ext cx="3143648" cy="456406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Retângulo 14">
              <a:extLst>
                <a:ext uri="{FF2B5EF4-FFF2-40B4-BE49-F238E27FC236}">
                  <a16:creationId xmlns:a16="http://schemas.microsoft.com/office/drawing/2014/main" id="{CC03D0B5-86BE-432F-B341-E79C28511B27}"/>
                </a:ext>
              </a:extLst>
            </p:cNvPr>
            <p:cNvSpPr/>
            <p:nvPr/>
          </p:nvSpPr>
          <p:spPr>
            <a:xfrm>
              <a:off x="4685902" y="4433294"/>
              <a:ext cx="3143648" cy="456406"/>
            </a:xfrm>
            <a:custGeom>
              <a:avLst/>
              <a:gdLst>
                <a:gd name="connsiteX0" fmla="*/ 0 w 431800"/>
                <a:gd name="connsiteY0" fmla="*/ 0 h 330200"/>
                <a:gd name="connsiteX1" fmla="*/ 431800 w 431800"/>
                <a:gd name="connsiteY1" fmla="*/ 0 h 330200"/>
                <a:gd name="connsiteX2" fmla="*/ 431800 w 431800"/>
                <a:gd name="connsiteY2" fmla="*/ 330200 h 330200"/>
                <a:gd name="connsiteX3" fmla="*/ 0 w 431800"/>
                <a:gd name="connsiteY3" fmla="*/ 330200 h 330200"/>
                <a:gd name="connsiteX4" fmla="*/ 0 w 431800"/>
                <a:gd name="connsiteY4" fmla="*/ 0 h 330200"/>
                <a:gd name="connsiteX0" fmla="*/ 0 w 519906"/>
                <a:gd name="connsiteY0" fmla="*/ 0 h 373063"/>
                <a:gd name="connsiteX1" fmla="*/ 519906 w 519906"/>
                <a:gd name="connsiteY1" fmla="*/ 42863 h 373063"/>
                <a:gd name="connsiteX2" fmla="*/ 519906 w 519906"/>
                <a:gd name="connsiteY2" fmla="*/ 373063 h 373063"/>
                <a:gd name="connsiteX3" fmla="*/ 88106 w 519906"/>
                <a:gd name="connsiteY3" fmla="*/ 373063 h 373063"/>
                <a:gd name="connsiteX4" fmla="*/ 0 w 519906"/>
                <a:gd name="connsiteY4" fmla="*/ 0 h 373063"/>
                <a:gd name="connsiteX0" fmla="*/ 73819 w 593725"/>
                <a:gd name="connsiteY0" fmla="*/ 0 h 437357"/>
                <a:gd name="connsiteX1" fmla="*/ 593725 w 593725"/>
                <a:gd name="connsiteY1" fmla="*/ 42863 h 437357"/>
                <a:gd name="connsiteX2" fmla="*/ 593725 w 593725"/>
                <a:gd name="connsiteY2" fmla="*/ 373063 h 437357"/>
                <a:gd name="connsiteX3" fmla="*/ 0 w 593725"/>
                <a:gd name="connsiteY3" fmla="*/ 437357 h 437357"/>
                <a:gd name="connsiteX4" fmla="*/ 73819 w 593725"/>
                <a:gd name="connsiteY4" fmla="*/ 0 h 437357"/>
                <a:gd name="connsiteX0" fmla="*/ 73819 w 1617662"/>
                <a:gd name="connsiteY0" fmla="*/ 9524 h 446881"/>
                <a:gd name="connsiteX1" fmla="*/ 1617662 w 1617662"/>
                <a:gd name="connsiteY1" fmla="*/ 0 h 446881"/>
                <a:gd name="connsiteX2" fmla="*/ 593725 w 1617662"/>
                <a:gd name="connsiteY2" fmla="*/ 382587 h 446881"/>
                <a:gd name="connsiteX3" fmla="*/ 0 w 1617662"/>
                <a:gd name="connsiteY3" fmla="*/ 446881 h 446881"/>
                <a:gd name="connsiteX4" fmla="*/ 73819 w 1617662"/>
                <a:gd name="connsiteY4" fmla="*/ 9524 h 446881"/>
                <a:gd name="connsiteX0" fmla="*/ 73819 w 1617662"/>
                <a:gd name="connsiteY0" fmla="*/ 9524 h 456406"/>
                <a:gd name="connsiteX1" fmla="*/ 1617662 w 1617662"/>
                <a:gd name="connsiteY1" fmla="*/ 0 h 456406"/>
                <a:gd name="connsiteX2" fmla="*/ 1517650 w 1617662"/>
                <a:gd name="connsiteY2" fmla="*/ 456406 h 456406"/>
                <a:gd name="connsiteX3" fmla="*/ 0 w 1617662"/>
                <a:gd name="connsiteY3" fmla="*/ 446881 h 456406"/>
                <a:gd name="connsiteX4" fmla="*/ 73819 w 1617662"/>
                <a:gd name="connsiteY4" fmla="*/ 9524 h 45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7662" h="456406">
                  <a:moveTo>
                    <a:pt x="73819" y="9524"/>
                  </a:moveTo>
                  <a:lnTo>
                    <a:pt x="1617662" y="0"/>
                  </a:lnTo>
                  <a:lnTo>
                    <a:pt x="1517650" y="456406"/>
                  </a:lnTo>
                  <a:lnTo>
                    <a:pt x="0" y="446881"/>
                  </a:lnTo>
                  <a:lnTo>
                    <a:pt x="73819" y="9524"/>
                  </a:lnTo>
                  <a:close/>
                </a:path>
              </a:pathLst>
            </a:custGeom>
            <a:solidFill>
              <a:srgbClr val="F7F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AFD1E231-615B-484F-932B-6BDF68B7B723}"/>
                </a:ext>
              </a:extLst>
            </p:cNvPr>
            <p:cNvSpPr txBox="1"/>
            <p:nvPr/>
          </p:nvSpPr>
          <p:spPr>
            <a:xfrm>
              <a:off x="5508603" y="4433294"/>
              <a:ext cx="15520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>
                  <a:latin typeface="Burbank Big Condensed Black" pitchFamily="2" charset="0"/>
                </a:rPr>
                <a:t>ENZO MIGUEL</a:t>
              </a:r>
              <a:endParaRPr lang="pt-BR" dirty="0">
                <a:latin typeface="Burbank Big Condensed Black" pitchFamily="2" charset="0"/>
              </a:endParaRP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454F5061-EA03-4883-8E57-A5377D94B2F8}"/>
              </a:ext>
            </a:extLst>
          </p:cNvPr>
          <p:cNvGrpSpPr/>
          <p:nvPr/>
        </p:nvGrpSpPr>
        <p:grpSpPr>
          <a:xfrm>
            <a:off x="7677714" y="1874520"/>
            <a:ext cx="2308489" cy="3357880"/>
            <a:chOff x="4443752" y="342105"/>
            <a:chExt cx="3311847" cy="5861845"/>
          </a:xfrm>
        </p:grpSpPr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2FD8C6FF-7E0B-4D88-9243-A1836A16BEFD}"/>
                </a:ext>
              </a:extLst>
            </p:cNvPr>
            <p:cNvSpPr/>
            <p:nvPr/>
          </p:nvSpPr>
          <p:spPr>
            <a:xfrm>
              <a:off x="4443752" y="342105"/>
              <a:ext cx="3311847" cy="5861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D290B104-9A6E-476C-B3E6-65DBEAB9B28A}"/>
                </a:ext>
              </a:extLst>
            </p:cNvPr>
            <p:cNvSpPr/>
            <p:nvPr/>
          </p:nvSpPr>
          <p:spPr>
            <a:xfrm>
              <a:off x="4533639" y="433143"/>
              <a:ext cx="3118268" cy="5677377"/>
            </a:xfrm>
            <a:prstGeom prst="rect">
              <a:avLst/>
            </a:prstGeom>
            <a:blipFill dpi="0" rotWithShape="1">
              <a:blip r:embed="rId7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58237D68-B0FF-47C4-97A9-534C8C8A7893}"/>
              </a:ext>
            </a:extLst>
          </p:cNvPr>
          <p:cNvGrpSpPr/>
          <p:nvPr/>
        </p:nvGrpSpPr>
        <p:grpSpPr>
          <a:xfrm>
            <a:off x="-194287" y="1874520"/>
            <a:ext cx="2308489" cy="3357880"/>
            <a:chOff x="-194287" y="1874520"/>
            <a:chExt cx="2308489" cy="3357880"/>
          </a:xfrm>
        </p:grpSpPr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F3EA0E37-1B63-4A9C-A07F-F63427DB99EA}"/>
                </a:ext>
              </a:extLst>
            </p:cNvPr>
            <p:cNvSpPr/>
            <p:nvPr/>
          </p:nvSpPr>
          <p:spPr>
            <a:xfrm>
              <a:off x="-194287" y="1874520"/>
              <a:ext cx="2308489" cy="33578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8FDE1967-8139-41D5-808B-5194787CB67D}"/>
                </a:ext>
              </a:extLst>
            </p:cNvPr>
            <p:cNvSpPr/>
            <p:nvPr/>
          </p:nvSpPr>
          <p:spPr>
            <a:xfrm>
              <a:off x="-131632" y="1926670"/>
              <a:ext cx="2173557" cy="3252210"/>
            </a:xfrm>
            <a:prstGeom prst="rect">
              <a:avLst/>
            </a:prstGeom>
            <a:blipFill dpi="0" rotWithShape="1">
              <a:blip r:embed="rId9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08CE8B3F-7283-4AD0-A657-6C587D02E015}"/>
              </a:ext>
            </a:extLst>
          </p:cNvPr>
          <p:cNvGrpSpPr/>
          <p:nvPr/>
        </p:nvGrpSpPr>
        <p:grpSpPr>
          <a:xfrm>
            <a:off x="10115239" y="1874520"/>
            <a:ext cx="2308489" cy="3357880"/>
            <a:chOff x="10115239" y="1874520"/>
            <a:chExt cx="2308489" cy="3357880"/>
          </a:xfrm>
        </p:grpSpPr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C3E97D58-0331-4A03-86A1-C603E5BCC9C6}"/>
                </a:ext>
              </a:extLst>
            </p:cNvPr>
            <p:cNvSpPr/>
            <p:nvPr/>
          </p:nvSpPr>
          <p:spPr>
            <a:xfrm>
              <a:off x="10115239" y="1874520"/>
              <a:ext cx="2308489" cy="33578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B</a:t>
              </a:r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671E17EE-63D5-4432-A416-32625DFFDADF}"/>
                </a:ext>
              </a:extLst>
            </p:cNvPr>
            <p:cNvSpPr/>
            <p:nvPr/>
          </p:nvSpPr>
          <p:spPr>
            <a:xfrm>
              <a:off x="10177894" y="1926670"/>
              <a:ext cx="2173557" cy="3252210"/>
            </a:xfrm>
            <a:prstGeom prst="rect">
              <a:avLst/>
            </a:prstGeom>
            <a:blipFill dpi="0" rotWithShape="1">
              <a:blip r:embed="rId11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ED8F5EB1-FEFB-42B2-A1FF-8CA7B926B5CF}"/>
              </a:ext>
            </a:extLst>
          </p:cNvPr>
          <p:cNvGrpSpPr/>
          <p:nvPr/>
        </p:nvGrpSpPr>
        <p:grpSpPr>
          <a:xfrm>
            <a:off x="173133" y="4140379"/>
            <a:ext cx="11845734" cy="814160"/>
            <a:chOff x="173133" y="-3685043"/>
            <a:chExt cx="11845734" cy="814160"/>
          </a:xfrm>
        </p:grpSpPr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0CE86C86-82BF-4516-86C3-1525CBA52280}"/>
                </a:ext>
              </a:extLst>
            </p:cNvPr>
            <p:cNvGrpSpPr/>
            <p:nvPr/>
          </p:nvGrpSpPr>
          <p:grpSpPr>
            <a:xfrm>
              <a:off x="173133" y="-3685043"/>
              <a:ext cx="845084" cy="814160"/>
              <a:chOff x="1235170" y="-3685043"/>
              <a:chExt cx="845084" cy="814160"/>
            </a:xfrm>
          </p:grpSpPr>
          <p:sp>
            <p:nvSpPr>
              <p:cNvPr id="60" name="Forma Livre: Forma 59">
                <a:extLst>
                  <a:ext uri="{FF2B5EF4-FFF2-40B4-BE49-F238E27FC236}">
                    <a16:creationId xmlns:a16="http://schemas.microsoft.com/office/drawing/2014/main" id="{3F41948C-1F7B-4646-8DA3-8BC32F19CE91}"/>
                  </a:ext>
                </a:extLst>
              </p:cNvPr>
              <p:cNvSpPr/>
              <p:nvPr/>
            </p:nvSpPr>
            <p:spPr>
              <a:xfrm>
                <a:off x="1299690" y="-365828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2A51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id="{92F21078-2D70-479A-8290-8D22D2438F30}"/>
                  </a:ext>
                </a:extLst>
              </p:cNvPr>
              <p:cNvSpPr/>
              <p:nvPr/>
            </p:nvSpPr>
            <p:spPr>
              <a:xfrm>
                <a:off x="1235170" y="-368504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00E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A4CAFB6D-829F-4CE7-9288-DCC6DBD21872}"/>
                </a:ext>
              </a:extLst>
            </p:cNvPr>
            <p:cNvGrpSpPr/>
            <p:nvPr/>
          </p:nvGrpSpPr>
          <p:grpSpPr>
            <a:xfrm flipH="1">
              <a:off x="11173783" y="-3685043"/>
              <a:ext cx="845084" cy="814160"/>
              <a:chOff x="1235170" y="-3685043"/>
              <a:chExt cx="845084" cy="814160"/>
            </a:xfrm>
          </p:grpSpPr>
          <p:sp>
            <p:nvSpPr>
              <p:cNvPr id="58" name="Forma Livre: Forma 57">
                <a:extLst>
                  <a:ext uri="{FF2B5EF4-FFF2-40B4-BE49-F238E27FC236}">
                    <a16:creationId xmlns:a16="http://schemas.microsoft.com/office/drawing/2014/main" id="{E50E6DFE-950D-4A9B-B5A7-F3C4C52C8793}"/>
                  </a:ext>
                </a:extLst>
              </p:cNvPr>
              <p:cNvSpPr/>
              <p:nvPr/>
            </p:nvSpPr>
            <p:spPr>
              <a:xfrm>
                <a:off x="1299690" y="-365828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2A51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id="{4AE3A92B-E008-44EE-958B-6B54B5F9EEF1}"/>
                  </a:ext>
                </a:extLst>
              </p:cNvPr>
              <p:cNvSpPr/>
              <p:nvPr/>
            </p:nvSpPr>
            <p:spPr>
              <a:xfrm>
                <a:off x="1235170" y="-3685043"/>
                <a:ext cx="780564" cy="787400"/>
              </a:xfrm>
              <a:custGeom>
                <a:avLst/>
                <a:gdLst>
                  <a:gd name="connsiteX0" fmla="*/ 393700 w 780564"/>
                  <a:gd name="connsiteY0" fmla="*/ 0 h 787400"/>
                  <a:gd name="connsiteX1" fmla="*/ 779401 w 780564"/>
                  <a:gd name="connsiteY1" fmla="*/ 314356 h 787400"/>
                  <a:gd name="connsiteX2" fmla="*/ 780564 w 780564"/>
                  <a:gd name="connsiteY2" fmla="*/ 325891 h 787400"/>
                  <a:gd name="connsiteX3" fmla="*/ 380669 w 780564"/>
                  <a:gd name="connsiteY3" fmla="*/ 325891 h 787400"/>
                  <a:gd name="connsiteX4" fmla="*/ 505421 w 780564"/>
                  <a:gd name="connsiteY4" fmla="*/ 221116 h 787400"/>
                  <a:gd name="connsiteX5" fmla="*/ 397527 w 780564"/>
                  <a:gd name="connsiteY5" fmla="*/ 103641 h 787400"/>
                  <a:gd name="connsiteX6" fmla="*/ 127794 w 780564"/>
                  <a:gd name="connsiteY6" fmla="*/ 414791 h 787400"/>
                  <a:gd name="connsiteX7" fmla="*/ 411014 w 780564"/>
                  <a:gd name="connsiteY7" fmla="*/ 684666 h 787400"/>
                  <a:gd name="connsiteX8" fmla="*/ 542509 w 780564"/>
                  <a:gd name="connsiteY8" fmla="*/ 621166 h 787400"/>
                  <a:gd name="connsiteX9" fmla="*/ 353696 w 780564"/>
                  <a:gd name="connsiteY9" fmla="*/ 456066 h 787400"/>
                  <a:gd name="connsiteX10" fmla="*/ 772872 w 780564"/>
                  <a:gd name="connsiteY10" fmla="*/ 494077 h 787400"/>
                  <a:gd name="connsiteX11" fmla="*/ 756461 w 780564"/>
                  <a:gd name="connsiteY11" fmla="*/ 546946 h 787400"/>
                  <a:gd name="connsiteX12" fmla="*/ 393700 w 780564"/>
                  <a:gd name="connsiteY12" fmla="*/ 787400 h 787400"/>
                  <a:gd name="connsiteX13" fmla="*/ 0 w 780564"/>
                  <a:gd name="connsiteY13" fmla="*/ 393700 h 787400"/>
                  <a:gd name="connsiteX14" fmla="*/ 393700 w 780564"/>
                  <a:gd name="connsiteY14" fmla="*/ 0 h 78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564" h="787400">
                    <a:moveTo>
                      <a:pt x="393700" y="0"/>
                    </a:moveTo>
                    <a:cubicBezTo>
                      <a:pt x="583956" y="0"/>
                      <a:pt x="742691" y="134953"/>
                      <a:pt x="779401" y="314356"/>
                    </a:cubicBezTo>
                    <a:lnTo>
                      <a:pt x="780564" y="325891"/>
                    </a:lnTo>
                    <a:lnTo>
                      <a:pt x="380669" y="325891"/>
                    </a:lnTo>
                    <a:lnTo>
                      <a:pt x="505421" y="221116"/>
                    </a:lnTo>
                    <a:lnTo>
                      <a:pt x="397527" y="103641"/>
                    </a:lnTo>
                    <a:lnTo>
                      <a:pt x="127794" y="414791"/>
                    </a:lnTo>
                    <a:lnTo>
                      <a:pt x="411014" y="684666"/>
                    </a:lnTo>
                    <a:lnTo>
                      <a:pt x="542509" y="621166"/>
                    </a:lnTo>
                    <a:lnTo>
                      <a:pt x="353696" y="456066"/>
                    </a:lnTo>
                    <a:lnTo>
                      <a:pt x="772872" y="494077"/>
                    </a:lnTo>
                    <a:lnTo>
                      <a:pt x="756461" y="546946"/>
                    </a:lnTo>
                    <a:cubicBezTo>
                      <a:pt x="696694" y="688251"/>
                      <a:pt x="556776" y="787400"/>
                      <a:pt x="393700" y="787400"/>
                    </a:cubicBezTo>
                    <a:cubicBezTo>
                      <a:pt x="176265" y="787400"/>
                      <a:pt x="0" y="611135"/>
                      <a:pt x="0" y="393700"/>
                    </a:cubicBezTo>
                    <a:cubicBezTo>
                      <a:pt x="0" y="176265"/>
                      <a:pt x="176265" y="0"/>
                      <a:pt x="393700" y="0"/>
                    </a:cubicBezTo>
                    <a:close/>
                  </a:path>
                </a:pathLst>
              </a:custGeom>
              <a:solidFill>
                <a:srgbClr val="00E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D738D711-C217-46B8-AE92-24B13AC5256F}"/>
              </a:ext>
            </a:extLst>
          </p:cNvPr>
          <p:cNvGrpSpPr/>
          <p:nvPr/>
        </p:nvGrpSpPr>
        <p:grpSpPr>
          <a:xfrm>
            <a:off x="4959661" y="168381"/>
            <a:ext cx="2615579" cy="276999"/>
            <a:chOff x="3797182" y="168381"/>
            <a:chExt cx="2615579" cy="276999"/>
          </a:xfrm>
        </p:grpSpPr>
        <p:grpSp>
          <p:nvGrpSpPr>
            <p:cNvPr id="65" name="Agrupar 64">
              <a:extLst>
                <a:ext uri="{FF2B5EF4-FFF2-40B4-BE49-F238E27FC236}">
                  <a16:creationId xmlns:a16="http://schemas.microsoft.com/office/drawing/2014/main" id="{B8721F4A-FB56-46C9-83F7-B0FF1974C6F4}"/>
                </a:ext>
              </a:extLst>
            </p:cNvPr>
            <p:cNvGrpSpPr/>
            <p:nvPr/>
          </p:nvGrpSpPr>
          <p:grpSpPr>
            <a:xfrm>
              <a:off x="4514502" y="168381"/>
              <a:ext cx="821366" cy="276999"/>
              <a:chOff x="5402108" y="5378286"/>
              <a:chExt cx="1387782" cy="542458"/>
            </a:xfrm>
          </p:grpSpPr>
          <p:sp>
            <p:nvSpPr>
              <p:cNvPr id="71" name="Retângulo 14">
                <a:extLst>
                  <a:ext uri="{FF2B5EF4-FFF2-40B4-BE49-F238E27FC236}">
                    <a16:creationId xmlns:a16="http://schemas.microsoft.com/office/drawing/2014/main" id="{5D8EAA1B-137F-4484-9DC7-1DF27FC7F243}"/>
                  </a:ext>
                </a:extLst>
              </p:cNvPr>
              <p:cNvSpPr/>
              <p:nvPr/>
            </p:nvSpPr>
            <p:spPr>
              <a:xfrm>
                <a:off x="5402108" y="5421313"/>
                <a:ext cx="1387782" cy="456407"/>
              </a:xfrm>
              <a:custGeom>
                <a:avLst/>
                <a:gdLst>
                  <a:gd name="connsiteX0" fmla="*/ 0 w 431800"/>
                  <a:gd name="connsiteY0" fmla="*/ 0 h 330200"/>
                  <a:gd name="connsiteX1" fmla="*/ 431800 w 431800"/>
                  <a:gd name="connsiteY1" fmla="*/ 0 h 330200"/>
                  <a:gd name="connsiteX2" fmla="*/ 431800 w 431800"/>
                  <a:gd name="connsiteY2" fmla="*/ 330200 h 330200"/>
                  <a:gd name="connsiteX3" fmla="*/ 0 w 431800"/>
                  <a:gd name="connsiteY3" fmla="*/ 330200 h 330200"/>
                  <a:gd name="connsiteX4" fmla="*/ 0 w 431800"/>
                  <a:gd name="connsiteY4" fmla="*/ 0 h 330200"/>
                  <a:gd name="connsiteX0" fmla="*/ 0 w 519906"/>
                  <a:gd name="connsiteY0" fmla="*/ 0 h 373063"/>
                  <a:gd name="connsiteX1" fmla="*/ 519906 w 519906"/>
                  <a:gd name="connsiteY1" fmla="*/ 42863 h 373063"/>
                  <a:gd name="connsiteX2" fmla="*/ 519906 w 519906"/>
                  <a:gd name="connsiteY2" fmla="*/ 373063 h 373063"/>
                  <a:gd name="connsiteX3" fmla="*/ 88106 w 519906"/>
                  <a:gd name="connsiteY3" fmla="*/ 373063 h 373063"/>
                  <a:gd name="connsiteX4" fmla="*/ 0 w 519906"/>
                  <a:gd name="connsiteY4" fmla="*/ 0 h 373063"/>
                  <a:gd name="connsiteX0" fmla="*/ 73819 w 593725"/>
                  <a:gd name="connsiteY0" fmla="*/ 0 h 437357"/>
                  <a:gd name="connsiteX1" fmla="*/ 593725 w 593725"/>
                  <a:gd name="connsiteY1" fmla="*/ 42863 h 437357"/>
                  <a:gd name="connsiteX2" fmla="*/ 593725 w 593725"/>
                  <a:gd name="connsiteY2" fmla="*/ 373063 h 437357"/>
                  <a:gd name="connsiteX3" fmla="*/ 0 w 593725"/>
                  <a:gd name="connsiteY3" fmla="*/ 437357 h 437357"/>
                  <a:gd name="connsiteX4" fmla="*/ 73819 w 593725"/>
                  <a:gd name="connsiteY4" fmla="*/ 0 h 437357"/>
                  <a:gd name="connsiteX0" fmla="*/ 73819 w 1617662"/>
                  <a:gd name="connsiteY0" fmla="*/ 9524 h 446881"/>
                  <a:gd name="connsiteX1" fmla="*/ 1617662 w 1617662"/>
                  <a:gd name="connsiteY1" fmla="*/ 0 h 446881"/>
                  <a:gd name="connsiteX2" fmla="*/ 593725 w 1617662"/>
                  <a:gd name="connsiteY2" fmla="*/ 382587 h 446881"/>
                  <a:gd name="connsiteX3" fmla="*/ 0 w 1617662"/>
                  <a:gd name="connsiteY3" fmla="*/ 446881 h 446881"/>
                  <a:gd name="connsiteX4" fmla="*/ 73819 w 1617662"/>
                  <a:gd name="connsiteY4" fmla="*/ 9524 h 446881"/>
                  <a:gd name="connsiteX0" fmla="*/ 73819 w 1617662"/>
                  <a:gd name="connsiteY0" fmla="*/ 9524 h 456406"/>
                  <a:gd name="connsiteX1" fmla="*/ 1617662 w 1617662"/>
                  <a:gd name="connsiteY1" fmla="*/ 0 h 456406"/>
                  <a:gd name="connsiteX2" fmla="*/ 1517650 w 1617662"/>
                  <a:gd name="connsiteY2" fmla="*/ 456406 h 456406"/>
                  <a:gd name="connsiteX3" fmla="*/ 0 w 1617662"/>
                  <a:gd name="connsiteY3" fmla="*/ 446881 h 456406"/>
                  <a:gd name="connsiteX4" fmla="*/ 73819 w 1617662"/>
                  <a:gd name="connsiteY4" fmla="*/ 9524 h 456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7662" h="456406">
                    <a:moveTo>
                      <a:pt x="73819" y="9524"/>
                    </a:moveTo>
                    <a:lnTo>
                      <a:pt x="1617662" y="0"/>
                    </a:lnTo>
                    <a:lnTo>
                      <a:pt x="1517650" y="456406"/>
                    </a:lnTo>
                    <a:lnTo>
                      <a:pt x="0" y="446881"/>
                    </a:lnTo>
                    <a:lnTo>
                      <a:pt x="73819" y="952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50"/>
              </a:p>
            </p:txBody>
          </p:sp>
          <p:sp>
            <p:nvSpPr>
              <p:cNvPr id="72" name="CaixaDeTexto 71">
                <a:extLst>
                  <a:ext uri="{FF2B5EF4-FFF2-40B4-BE49-F238E27FC236}">
                    <a16:creationId xmlns:a16="http://schemas.microsoft.com/office/drawing/2014/main" id="{89220F08-54E3-4F1B-BB7B-895E78506F94}"/>
                  </a:ext>
                </a:extLst>
              </p:cNvPr>
              <p:cNvSpPr txBox="1"/>
              <p:nvPr/>
            </p:nvSpPr>
            <p:spPr>
              <a:xfrm>
                <a:off x="5590605" y="5378286"/>
                <a:ext cx="1010789" cy="542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1200" dirty="0">
                    <a:solidFill>
                      <a:srgbClr val="000054"/>
                    </a:solidFill>
                    <a:latin typeface="Burbank Big Condensed Black" pitchFamily="2" charset="0"/>
                  </a:rPr>
                  <a:t>ALUNOS</a:t>
                </a:r>
                <a:endParaRPr lang="pt-BR" sz="1050" dirty="0">
                  <a:solidFill>
                    <a:srgbClr val="000054"/>
                  </a:solidFill>
                  <a:latin typeface="Burbank Big Condensed Black" pitchFamily="2" charset="0"/>
                </a:endParaRPr>
              </a:p>
            </p:txBody>
          </p:sp>
        </p:grp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848260DC-48C1-483F-9641-B2D126C66783}"/>
                </a:ext>
              </a:extLst>
            </p:cNvPr>
            <p:cNvSpPr txBox="1"/>
            <p:nvPr/>
          </p:nvSpPr>
          <p:spPr>
            <a:xfrm>
              <a:off x="3797182" y="168381"/>
              <a:ext cx="5405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CURSO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1D95F970-8BA2-41EF-9DFD-0D8C0ECB73CD}"/>
                </a:ext>
              </a:extLst>
            </p:cNvPr>
            <p:cNvSpPr txBox="1"/>
            <p:nvPr/>
          </p:nvSpPr>
          <p:spPr>
            <a:xfrm>
              <a:off x="5413770" y="168381"/>
              <a:ext cx="998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Burbank Big Condensed Black" pitchFamily="2" charset="0"/>
                </a:rPr>
                <a:t>APRESENTAÇÃO</a:t>
              </a:r>
              <a:endParaRPr lang="pt-BR" sz="1050" dirty="0">
                <a:solidFill>
                  <a:schemeClr val="bg1"/>
                </a:solidFill>
                <a:latin typeface="Burbank Big Condensed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077770"/>
      </p:ext>
    </p:extLst>
  </p:cSld>
  <p:clrMapOvr>
    <a:masterClrMapping/>
  </p:clrMapOvr>
  <p:transition advTm="100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748873|-10780376|-3468525|-5151986|-9539986|Markido&quot;,&quot;Id&quot;:&quot;611501df3230450e0825e64a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413</Words>
  <Application>Microsoft Office PowerPoint</Application>
  <PresentationFormat>Widescreen</PresentationFormat>
  <Paragraphs>262</Paragraphs>
  <Slides>26</Slides>
  <Notes>0</Notes>
  <HiddenSlides>0</HiddenSlides>
  <MMClips>4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Burbank Big Condensed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Marcelo Setubal</dc:creator>
  <cp:lastModifiedBy>Marcelo Cardoso Setubal</cp:lastModifiedBy>
  <cp:revision>182</cp:revision>
  <dcterms:created xsi:type="dcterms:W3CDTF">2021-08-02T01:25:43Z</dcterms:created>
  <dcterms:modified xsi:type="dcterms:W3CDTF">2024-03-23T19:54:52Z</dcterms:modified>
</cp:coreProperties>
</file>